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355" r:id="rId3"/>
    <p:sldId id="288" r:id="rId4"/>
    <p:sldId id="289" r:id="rId5"/>
    <p:sldId id="290" r:id="rId6"/>
    <p:sldId id="263" r:id="rId7"/>
    <p:sldId id="281" r:id="rId8"/>
    <p:sldId id="274" r:id="rId9"/>
    <p:sldId id="266" r:id="rId10"/>
    <p:sldId id="332" r:id="rId11"/>
    <p:sldId id="282" r:id="rId12"/>
    <p:sldId id="268" r:id="rId13"/>
    <p:sldId id="341" r:id="rId14"/>
    <p:sldId id="337" r:id="rId15"/>
    <p:sldId id="343" r:id="rId16"/>
    <p:sldId id="301" r:id="rId17"/>
    <p:sldId id="339" r:id="rId18"/>
    <p:sldId id="358" r:id="rId19"/>
    <p:sldId id="309" r:id="rId20"/>
    <p:sldId id="320" r:id="rId21"/>
    <p:sldId id="357" r:id="rId22"/>
    <p:sldId id="3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FFF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F3E3F-75F0-4D5B-8DBB-6A8843DCFE01}" v="104" dt="2019-10-29T12:49:06.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2292" autoAdjust="0"/>
  </p:normalViewPr>
  <p:slideViewPr>
    <p:cSldViewPr snapToGrid="0">
      <p:cViewPr varScale="1">
        <p:scale>
          <a:sx n="81" d="100"/>
          <a:sy n="81" d="100"/>
        </p:scale>
        <p:origin x="-352"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72" Type="http://schemas.microsoft.com/office/2016/11/relationships/changesInfo" Target="changesInfos/changesInfo1.xml"/><Relationship Id="rId73"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get O'Banion" userId="d80692c27fef806a" providerId="LiveId" clId="{AF0F9590-945A-412A-9FEA-8001E206A433}"/>
    <pc:docChg chg="undo custSel addSld delSld modSld sldOrd">
      <pc:chgData name="Bridget O'Banion" userId="d80692c27fef806a" providerId="LiveId" clId="{AF0F9590-945A-412A-9FEA-8001E206A433}" dt="2019-10-28T15:17:47.493" v="805" actId="113"/>
      <pc:docMkLst>
        <pc:docMk/>
      </pc:docMkLst>
      <pc:sldChg chg="modSp">
        <pc:chgData name="Bridget O'Banion" userId="d80692c27fef806a" providerId="LiveId" clId="{AF0F9590-945A-412A-9FEA-8001E206A433}" dt="2019-10-28T14:23:05.142" v="786" actId="20577"/>
        <pc:sldMkLst>
          <pc:docMk/>
          <pc:sldMk cId="300889560" sldId="268"/>
        </pc:sldMkLst>
        <pc:spChg chg="mod">
          <ac:chgData name="Bridget O'Banion" userId="d80692c27fef806a" providerId="LiveId" clId="{AF0F9590-945A-412A-9FEA-8001E206A433}" dt="2019-10-28T14:23:05.142" v="786" actId="20577"/>
          <ac:spMkLst>
            <pc:docMk/>
            <pc:sldMk cId="300889560" sldId="268"/>
            <ac:spMk id="8" creationId="{A8E26196-F93E-4511-9A1F-6B481F49FD73}"/>
          </ac:spMkLst>
        </pc:spChg>
      </pc:sldChg>
      <pc:sldChg chg="modSp">
        <pc:chgData name="Bridget O'Banion" userId="d80692c27fef806a" providerId="LiveId" clId="{AF0F9590-945A-412A-9FEA-8001E206A433}" dt="2019-10-27T23:10:54.015" v="89" actId="20577"/>
        <pc:sldMkLst>
          <pc:docMk/>
          <pc:sldMk cId="3229885567" sldId="282"/>
        </pc:sldMkLst>
        <pc:spChg chg="mod">
          <ac:chgData name="Bridget O'Banion" userId="d80692c27fef806a" providerId="LiveId" clId="{AF0F9590-945A-412A-9FEA-8001E206A433}" dt="2019-10-27T23:10:54.015" v="89" actId="20577"/>
          <ac:spMkLst>
            <pc:docMk/>
            <pc:sldMk cId="3229885567" sldId="282"/>
            <ac:spMk id="2" creationId="{DBE68846-353C-49DB-889D-C3A17BB1FAF1}"/>
          </ac:spMkLst>
        </pc:spChg>
      </pc:sldChg>
      <pc:sldChg chg="modSp">
        <pc:chgData name="Bridget O'Banion" userId="d80692c27fef806a" providerId="LiveId" clId="{AF0F9590-945A-412A-9FEA-8001E206A433}" dt="2019-10-27T23:10:51.013" v="88" actId="20577"/>
        <pc:sldMkLst>
          <pc:docMk/>
          <pc:sldMk cId="1248256144" sldId="284"/>
        </pc:sldMkLst>
        <pc:spChg chg="mod">
          <ac:chgData name="Bridget O'Banion" userId="d80692c27fef806a" providerId="LiveId" clId="{AF0F9590-945A-412A-9FEA-8001E206A433}" dt="2019-10-27T23:10:51.013" v="88" actId="20577"/>
          <ac:spMkLst>
            <pc:docMk/>
            <pc:sldMk cId="1248256144" sldId="284"/>
            <ac:spMk id="2" creationId="{A7375965-2F94-48BA-82B0-E4F41958E0C8}"/>
          </ac:spMkLst>
        </pc:spChg>
      </pc:sldChg>
      <pc:sldChg chg="modSp">
        <pc:chgData name="Bridget O'Banion" userId="d80692c27fef806a" providerId="LiveId" clId="{AF0F9590-945A-412A-9FEA-8001E206A433}" dt="2019-10-27T23:42:51.573" v="686" actId="1076"/>
        <pc:sldMkLst>
          <pc:docMk/>
          <pc:sldMk cId="554617108" sldId="297"/>
        </pc:sldMkLst>
        <pc:spChg chg="mod">
          <ac:chgData name="Bridget O'Banion" userId="d80692c27fef806a" providerId="LiveId" clId="{AF0F9590-945A-412A-9FEA-8001E206A433}" dt="2019-10-27T23:42:51.573" v="686" actId="1076"/>
          <ac:spMkLst>
            <pc:docMk/>
            <pc:sldMk cId="554617108" sldId="297"/>
            <ac:spMk id="4" creationId="{83797640-F43B-49A7-B9E7-ADE49E49C30F}"/>
          </ac:spMkLst>
        </pc:spChg>
      </pc:sldChg>
      <pc:sldChg chg="modSp">
        <pc:chgData name="Bridget O'Banion" userId="d80692c27fef806a" providerId="LiveId" clId="{AF0F9590-945A-412A-9FEA-8001E206A433}" dt="2019-10-27T23:43:09.704" v="692" actId="1037"/>
        <pc:sldMkLst>
          <pc:docMk/>
          <pc:sldMk cId="2119381511" sldId="303"/>
        </pc:sldMkLst>
        <pc:spChg chg="mod">
          <ac:chgData name="Bridget O'Banion" userId="d80692c27fef806a" providerId="LiveId" clId="{AF0F9590-945A-412A-9FEA-8001E206A433}" dt="2019-10-27T23:43:09.704" v="692" actId="1037"/>
          <ac:spMkLst>
            <pc:docMk/>
            <pc:sldMk cId="2119381511" sldId="303"/>
            <ac:spMk id="713" creationId="{3885A271-4DAC-4C07-AD6E-CD5634594B76}"/>
          </ac:spMkLst>
        </pc:spChg>
      </pc:sldChg>
      <pc:sldChg chg="delSp modSp">
        <pc:chgData name="Bridget O'Banion" userId="d80692c27fef806a" providerId="LiveId" clId="{AF0F9590-945A-412A-9FEA-8001E206A433}" dt="2019-10-27T23:40:14.196" v="508" actId="5793"/>
        <pc:sldMkLst>
          <pc:docMk/>
          <pc:sldMk cId="2277761717" sldId="321"/>
        </pc:sldMkLst>
        <pc:spChg chg="mod">
          <ac:chgData name="Bridget O'Banion" userId="d80692c27fef806a" providerId="LiveId" clId="{AF0F9590-945A-412A-9FEA-8001E206A433}" dt="2019-10-27T23:40:14.196" v="508" actId="5793"/>
          <ac:spMkLst>
            <pc:docMk/>
            <pc:sldMk cId="2277761717" sldId="321"/>
            <ac:spMk id="3" creationId="{693D74C5-E0B2-4457-8701-96B485F1772B}"/>
          </ac:spMkLst>
        </pc:spChg>
        <pc:spChg chg="del">
          <ac:chgData name="Bridget O'Banion" userId="d80692c27fef806a" providerId="LiveId" clId="{AF0F9590-945A-412A-9FEA-8001E206A433}" dt="2019-10-27T23:39:59.022" v="494" actId="478"/>
          <ac:spMkLst>
            <pc:docMk/>
            <pc:sldMk cId="2277761717" sldId="321"/>
            <ac:spMk id="12" creationId="{FDF236C6-16AB-4157-81BB-96D79EE5D791}"/>
          </ac:spMkLst>
        </pc:spChg>
        <pc:spChg chg="del">
          <ac:chgData name="Bridget O'Banion" userId="d80692c27fef806a" providerId="LiveId" clId="{AF0F9590-945A-412A-9FEA-8001E206A433}" dt="2019-10-27T23:40:02.048" v="496" actId="478"/>
          <ac:spMkLst>
            <pc:docMk/>
            <pc:sldMk cId="2277761717" sldId="321"/>
            <ac:spMk id="14" creationId="{FFC0AE91-A6CC-473A-A776-46C966E73702}"/>
          </ac:spMkLst>
        </pc:spChg>
        <pc:grpChg chg="del">
          <ac:chgData name="Bridget O'Banion" userId="d80692c27fef806a" providerId="LiveId" clId="{AF0F9590-945A-412A-9FEA-8001E206A433}" dt="2019-10-27T23:39:56.178" v="492" actId="478"/>
          <ac:grpSpMkLst>
            <pc:docMk/>
            <pc:sldMk cId="2277761717" sldId="321"/>
            <ac:grpSpMk id="6" creationId="{1E87FB7C-8411-47DA-8F14-F15F6B6904C8}"/>
          </ac:grpSpMkLst>
        </pc:grpChg>
        <pc:grpChg chg="del">
          <ac:chgData name="Bridget O'Banion" userId="d80692c27fef806a" providerId="LiveId" clId="{AF0F9590-945A-412A-9FEA-8001E206A433}" dt="2019-10-27T23:39:57.538" v="493" actId="478"/>
          <ac:grpSpMkLst>
            <pc:docMk/>
            <pc:sldMk cId="2277761717" sldId="321"/>
            <ac:grpSpMk id="9" creationId="{9B080EA3-A232-4BE4-BB7C-2D25E616D2DE}"/>
          </ac:grpSpMkLst>
        </pc:grpChg>
        <pc:picChg chg="del">
          <ac:chgData name="Bridget O'Banion" userId="d80692c27fef806a" providerId="LiveId" clId="{AF0F9590-945A-412A-9FEA-8001E206A433}" dt="2019-10-27T23:40:00.460" v="495" actId="478"/>
          <ac:picMkLst>
            <pc:docMk/>
            <pc:sldMk cId="2277761717" sldId="321"/>
            <ac:picMk id="15" creationId="{53593B0D-AC76-47D3-8101-D850E4948A16}"/>
          </ac:picMkLst>
        </pc:picChg>
      </pc:sldChg>
      <pc:sldChg chg="modSp">
        <pc:chgData name="Bridget O'Banion" userId="d80692c27fef806a" providerId="LiveId" clId="{AF0F9590-945A-412A-9FEA-8001E206A433}" dt="2019-10-25T16:55:18.002" v="15" actId="20577"/>
        <pc:sldMkLst>
          <pc:docMk/>
          <pc:sldMk cId="1221593636" sldId="332"/>
        </pc:sldMkLst>
        <pc:spChg chg="mod">
          <ac:chgData name="Bridget O'Banion" userId="d80692c27fef806a" providerId="LiveId" clId="{AF0F9590-945A-412A-9FEA-8001E206A433}" dt="2019-10-25T16:55:18.002" v="15" actId="20577"/>
          <ac:spMkLst>
            <pc:docMk/>
            <pc:sldMk cId="1221593636" sldId="332"/>
            <ac:spMk id="3" creationId="{0A94BC79-0BE6-40F9-956E-04222349362F}"/>
          </ac:spMkLst>
        </pc:spChg>
      </pc:sldChg>
      <pc:sldChg chg="modSp">
        <pc:chgData name="Bridget O'Banion" userId="d80692c27fef806a" providerId="LiveId" clId="{AF0F9590-945A-412A-9FEA-8001E206A433}" dt="2019-10-28T15:17:47.493" v="805" actId="113"/>
        <pc:sldMkLst>
          <pc:docMk/>
          <pc:sldMk cId="278359149" sldId="333"/>
        </pc:sldMkLst>
        <pc:spChg chg="mod">
          <ac:chgData name="Bridget O'Banion" userId="d80692c27fef806a" providerId="LiveId" clId="{AF0F9590-945A-412A-9FEA-8001E206A433}" dt="2019-10-28T15:17:47.493" v="805" actId="113"/>
          <ac:spMkLst>
            <pc:docMk/>
            <pc:sldMk cId="278359149" sldId="333"/>
            <ac:spMk id="3" creationId="{DC6BCDC5-6555-4817-B776-8FCC52C92C54}"/>
          </ac:spMkLst>
        </pc:spChg>
      </pc:sldChg>
      <pc:sldChg chg="del">
        <pc:chgData name="Bridget O'Banion" userId="d80692c27fef806a" providerId="LiveId" clId="{AF0F9590-945A-412A-9FEA-8001E206A433}" dt="2019-10-25T16:55:54.310" v="16" actId="2696"/>
        <pc:sldMkLst>
          <pc:docMk/>
          <pc:sldMk cId="570837726" sldId="335"/>
        </pc:sldMkLst>
      </pc:sldChg>
      <pc:sldChg chg="delSp modSp">
        <pc:chgData name="Bridget O'Banion" userId="d80692c27fef806a" providerId="LiveId" clId="{AF0F9590-945A-412A-9FEA-8001E206A433}" dt="2019-10-27T23:13:38.369" v="174" actId="478"/>
        <pc:sldMkLst>
          <pc:docMk/>
          <pc:sldMk cId="599197468" sldId="336"/>
        </pc:sldMkLst>
        <pc:spChg chg="mod">
          <ac:chgData name="Bridget O'Banion" userId="d80692c27fef806a" providerId="LiveId" clId="{AF0F9590-945A-412A-9FEA-8001E206A433}" dt="2019-10-27T23:13:14.792" v="167" actId="20577"/>
          <ac:spMkLst>
            <pc:docMk/>
            <pc:sldMk cId="599197468" sldId="336"/>
            <ac:spMk id="3" creationId="{693D74C5-E0B2-4457-8701-96B485F1772B}"/>
          </ac:spMkLst>
        </pc:spChg>
        <pc:spChg chg="del">
          <ac:chgData name="Bridget O'Banion" userId="d80692c27fef806a" providerId="LiveId" clId="{AF0F9590-945A-412A-9FEA-8001E206A433}" dt="2019-10-27T23:13:35.335" v="172" actId="478"/>
          <ac:spMkLst>
            <pc:docMk/>
            <pc:sldMk cId="599197468" sldId="336"/>
            <ac:spMk id="14" creationId="{FFC0AE91-A6CC-473A-A776-46C966E73702}"/>
          </ac:spMkLst>
        </pc:spChg>
        <pc:spChg chg="del">
          <ac:chgData name="Bridget O'Banion" userId="d80692c27fef806a" providerId="LiveId" clId="{AF0F9590-945A-412A-9FEA-8001E206A433}" dt="2019-10-27T23:13:32.976" v="171" actId="478"/>
          <ac:spMkLst>
            <pc:docMk/>
            <pc:sldMk cId="599197468" sldId="336"/>
            <ac:spMk id="18" creationId="{41592B3B-79DA-4C8C-9F4A-F22D737E2FA9}"/>
          </ac:spMkLst>
        </pc:spChg>
        <pc:grpChg chg="del">
          <ac:chgData name="Bridget O'Banion" userId="d80692c27fef806a" providerId="LiveId" clId="{AF0F9590-945A-412A-9FEA-8001E206A433}" dt="2019-10-27T23:13:36.860" v="173" actId="478"/>
          <ac:grpSpMkLst>
            <pc:docMk/>
            <pc:sldMk cId="599197468" sldId="336"/>
            <ac:grpSpMk id="6" creationId="{1E87FB7C-8411-47DA-8F14-F15F6B6904C8}"/>
          </ac:grpSpMkLst>
        </pc:grpChg>
        <pc:grpChg chg="del">
          <ac:chgData name="Bridget O'Banion" userId="d80692c27fef806a" providerId="LiveId" clId="{AF0F9590-945A-412A-9FEA-8001E206A433}" dt="2019-10-27T23:13:38.369" v="174" actId="478"/>
          <ac:grpSpMkLst>
            <pc:docMk/>
            <pc:sldMk cId="599197468" sldId="336"/>
            <ac:grpSpMk id="9" creationId="{9B080EA3-A232-4BE4-BB7C-2D25E616D2DE}"/>
          </ac:grpSpMkLst>
        </pc:grpChg>
        <pc:picChg chg="del">
          <ac:chgData name="Bridget O'Banion" userId="d80692c27fef806a" providerId="LiveId" clId="{AF0F9590-945A-412A-9FEA-8001E206A433}" dt="2019-10-27T23:13:27.166" v="168" actId="478"/>
          <ac:picMkLst>
            <pc:docMk/>
            <pc:sldMk cId="599197468" sldId="336"/>
            <ac:picMk id="15" creationId="{53593B0D-AC76-47D3-8101-D850E4948A16}"/>
          </ac:picMkLst>
        </pc:picChg>
        <pc:picChg chg="del">
          <ac:chgData name="Bridget O'Banion" userId="d80692c27fef806a" providerId="LiveId" clId="{AF0F9590-945A-412A-9FEA-8001E206A433}" dt="2019-10-27T23:13:28.698" v="169" actId="478"/>
          <ac:picMkLst>
            <pc:docMk/>
            <pc:sldMk cId="599197468" sldId="336"/>
            <ac:picMk id="16" creationId="{AC376B29-6D0C-40BE-BFC6-146E163FAA44}"/>
          </ac:picMkLst>
        </pc:picChg>
        <pc:picChg chg="del">
          <ac:chgData name="Bridget O'Banion" userId="d80692c27fef806a" providerId="LiveId" clId="{AF0F9590-945A-412A-9FEA-8001E206A433}" dt="2019-10-27T23:13:31.060" v="170" actId="478"/>
          <ac:picMkLst>
            <pc:docMk/>
            <pc:sldMk cId="599197468" sldId="336"/>
            <ac:picMk id="17" creationId="{A80C2150-4521-459C-8F2B-3879DEF07774}"/>
          </ac:picMkLst>
        </pc:picChg>
      </pc:sldChg>
      <pc:sldChg chg="addSp delSp modSp">
        <pc:chgData name="Bridget O'Banion" userId="d80692c27fef806a" providerId="LiveId" clId="{AF0F9590-945A-412A-9FEA-8001E206A433}" dt="2019-10-27T23:35:04.615" v="472" actId="1076"/>
        <pc:sldMkLst>
          <pc:docMk/>
          <pc:sldMk cId="1685142537" sldId="337"/>
        </pc:sldMkLst>
        <pc:spChg chg="mod">
          <ac:chgData name="Bridget O'Banion" userId="d80692c27fef806a" providerId="LiveId" clId="{AF0F9590-945A-412A-9FEA-8001E206A433}" dt="2019-10-27T23:11:06.342" v="94" actId="20577"/>
          <ac:spMkLst>
            <pc:docMk/>
            <pc:sldMk cId="1685142537" sldId="337"/>
            <ac:spMk id="2" creationId="{A7375965-2F94-48BA-82B0-E4F41958E0C8}"/>
          </ac:spMkLst>
        </pc:spChg>
        <pc:spChg chg="del mod">
          <ac:chgData name="Bridget O'Banion" userId="d80692c27fef806a" providerId="LiveId" clId="{AF0F9590-945A-412A-9FEA-8001E206A433}" dt="2019-10-27T23:24:41.508" v="311" actId="478"/>
          <ac:spMkLst>
            <pc:docMk/>
            <pc:sldMk cId="1685142537" sldId="337"/>
            <ac:spMk id="6" creationId="{B1252A4B-DEFC-46C3-B0DB-C04602291492}"/>
          </ac:spMkLst>
        </pc:spChg>
        <pc:spChg chg="del">
          <ac:chgData name="Bridget O'Banion" userId="d80692c27fef806a" providerId="LiveId" clId="{AF0F9590-945A-412A-9FEA-8001E206A433}" dt="2019-10-27T23:23:49.797" v="299" actId="478"/>
          <ac:spMkLst>
            <pc:docMk/>
            <pc:sldMk cId="1685142537" sldId="337"/>
            <ac:spMk id="7" creationId="{7F93C4E8-7532-4B3B-B52D-D0D75FBC9190}"/>
          </ac:spMkLst>
        </pc:spChg>
        <pc:spChg chg="del">
          <ac:chgData name="Bridget O'Banion" userId="d80692c27fef806a" providerId="LiveId" clId="{AF0F9590-945A-412A-9FEA-8001E206A433}" dt="2019-10-27T23:23:56.149" v="302" actId="478"/>
          <ac:spMkLst>
            <pc:docMk/>
            <pc:sldMk cId="1685142537" sldId="337"/>
            <ac:spMk id="8" creationId="{0E67AC39-87E9-4D9D-A8D9-758BA485143D}"/>
          </ac:spMkLst>
        </pc:spChg>
        <pc:spChg chg="del">
          <ac:chgData name="Bridget O'Banion" userId="d80692c27fef806a" providerId="LiveId" clId="{AF0F9590-945A-412A-9FEA-8001E206A433}" dt="2019-10-27T23:23:51.417" v="300" actId="478"/>
          <ac:spMkLst>
            <pc:docMk/>
            <pc:sldMk cId="1685142537" sldId="337"/>
            <ac:spMk id="9" creationId="{071ECF2E-C2E2-46BB-BA40-9C4440B4E755}"/>
          </ac:spMkLst>
        </pc:spChg>
        <pc:spChg chg="del">
          <ac:chgData name="Bridget O'Banion" userId="d80692c27fef806a" providerId="LiveId" clId="{AF0F9590-945A-412A-9FEA-8001E206A433}" dt="2019-10-27T23:23:53.033" v="301" actId="478"/>
          <ac:spMkLst>
            <pc:docMk/>
            <pc:sldMk cId="1685142537" sldId="337"/>
            <ac:spMk id="10" creationId="{FA06DB23-E99A-40BC-90FA-9D41CC047BAB}"/>
          </ac:spMkLst>
        </pc:spChg>
        <pc:spChg chg="del">
          <ac:chgData name="Bridget O'Banion" userId="d80692c27fef806a" providerId="LiveId" clId="{AF0F9590-945A-412A-9FEA-8001E206A433}" dt="2019-10-27T23:23:58.010" v="303" actId="478"/>
          <ac:spMkLst>
            <pc:docMk/>
            <pc:sldMk cId="1685142537" sldId="337"/>
            <ac:spMk id="11" creationId="{38B7DC10-9314-438C-8333-FC4A6C204927}"/>
          </ac:spMkLst>
        </pc:spChg>
        <pc:spChg chg="add mod">
          <ac:chgData name="Bridget O'Banion" userId="d80692c27fef806a" providerId="LiveId" clId="{AF0F9590-945A-412A-9FEA-8001E206A433}" dt="2019-10-27T23:23:46.583" v="298" actId="164"/>
          <ac:spMkLst>
            <pc:docMk/>
            <pc:sldMk cId="1685142537" sldId="337"/>
            <ac:spMk id="12" creationId="{E6520CB4-3A62-422D-9CC9-4C706705FD09}"/>
          </ac:spMkLst>
        </pc:spChg>
        <pc:spChg chg="add mod">
          <ac:chgData name="Bridget O'Banion" userId="d80692c27fef806a" providerId="LiveId" clId="{AF0F9590-945A-412A-9FEA-8001E206A433}" dt="2019-10-27T23:23:46.583" v="298" actId="164"/>
          <ac:spMkLst>
            <pc:docMk/>
            <pc:sldMk cId="1685142537" sldId="337"/>
            <ac:spMk id="13" creationId="{5B078B0A-8D1E-4C18-B34D-08E9C7ADB046}"/>
          </ac:spMkLst>
        </pc:spChg>
        <pc:spChg chg="add del mod">
          <ac:chgData name="Bridget O'Banion" userId="d80692c27fef806a" providerId="LiveId" clId="{AF0F9590-945A-412A-9FEA-8001E206A433}" dt="2019-10-27T23:23:13.453" v="290" actId="478"/>
          <ac:spMkLst>
            <pc:docMk/>
            <pc:sldMk cId="1685142537" sldId="337"/>
            <ac:spMk id="14" creationId="{E84AF0CD-9981-4928-87D0-515D1B9F11C5}"/>
          </ac:spMkLst>
        </pc:spChg>
        <pc:spChg chg="add mod">
          <ac:chgData name="Bridget O'Banion" userId="d80692c27fef806a" providerId="LiveId" clId="{AF0F9590-945A-412A-9FEA-8001E206A433}" dt="2019-10-27T23:23:46.583" v="298" actId="164"/>
          <ac:spMkLst>
            <pc:docMk/>
            <pc:sldMk cId="1685142537" sldId="337"/>
            <ac:spMk id="15" creationId="{9D9EE2DC-3A92-4594-910A-9E1E14D5610F}"/>
          </ac:spMkLst>
        </pc:spChg>
        <pc:spChg chg="add del mod ord">
          <ac:chgData name="Bridget O'Banion" userId="d80692c27fef806a" providerId="LiveId" clId="{AF0F9590-945A-412A-9FEA-8001E206A433}" dt="2019-10-27T23:29:15.908" v="393" actId="164"/>
          <ac:spMkLst>
            <pc:docMk/>
            <pc:sldMk cId="1685142537" sldId="337"/>
            <ac:spMk id="17" creationId="{C16E725B-0238-4087-94DA-0DB69D2DE0B2}"/>
          </ac:spMkLst>
        </pc:spChg>
        <pc:spChg chg="add mod">
          <ac:chgData name="Bridget O'Banion" userId="d80692c27fef806a" providerId="LiveId" clId="{AF0F9590-945A-412A-9FEA-8001E206A433}" dt="2019-10-27T23:29:15.908" v="393" actId="164"/>
          <ac:spMkLst>
            <pc:docMk/>
            <pc:sldMk cId="1685142537" sldId="337"/>
            <ac:spMk id="34" creationId="{04C9B911-DEBD-47FA-88F8-7617C658214C}"/>
          </ac:spMkLst>
        </pc:spChg>
        <pc:spChg chg="add mod">
          <ac:chgData name="Bridget O'Banion" userId="d80692c27fef806a" providerId="LiveId" clId="{AF0F9590-945A-412A-9FEA-8001E206A433}" dt="2019-10-27T23:29:15.908" v="393" actId="164"/>
          <ac:spMkLst>
            <pc:docMk/>
            <pc:sldMk cId="1685142537" sldId="337"/>
            <ac:spMk id="35" creationId="{6B23535F-00FD-4591-BA03-58EFA812E329}"/>
          </ac:spMkLst>
        </pc:spChg>
        <pc:spChg chg="add del mod">
          <ac:chgData name="Bridget O'Banion" userId="d80692c27fef806a" providerId="LiveId" clId="{AF0F9590-945A-412A-9FEA-8001E206A433}" dt="2019-10-27T23:27:54.587" v="359" actId="478"/>
          <ac:spMkLst>
            <pc:docMk/>
            <pc:sldMk cId="1685142537" sldId="337"/>
            <ac:spMk id="36" creationId="{3F67E8DC-DBE1-4C7E-A7F2-EA0C3FECA756}"/>
          </ac:spMkLst>
        </pc:spChg>
        <pc:spChg chg="mod">
          <ac:chgData name="Bridget O'Banion" userId="d80692c27fef806a" providerId="LiveId" clId="{AF0F9590-945A-412A-9FEA-8001E206A433}" dt="2019-10-27T23:27:52.279" v="358" actId="14100"/>
          <ac:spMkLst>
            <pc:docMk/>
            <pc:sldMk cId="1685142537" sldId="337"/>
            <ac:spMk id="40" creationId="{79CAD22E-8309-4D7C-AE93-FECA75D6B23A}"/>
          </ac:spMkLst>
        </pc:spChg>
        <pc:spChg chg="add mod ord">
          <ac:chgData name="Bridget O'Banion" userId="d80692c27fef806a" providerId="LiveId" clId="{AF0F9590-945A-412A-9FEA-8001E206A433}" dt="2019-10-27T23:34:59.704" v="470" actId="164"/>
          <ac:spMkLst>
            <pc:docMk/>
            <pc:sldMk cId="1685142537" sldId="337"/>
            <ac:spMk id="57" creationId="{D40E3580-A736-4677-880E-0C8AF9E0865B}"/>
          </ac:spMkLst>
        </pc:spChg>
        <pc:spChg chg="add mod">
          <ac:chgData name="Bridget O'Banion" userId="d80692c27fef806a" providerId="LiveId" clId="{AF0F9590-945A-412A-9FEA-8001E206A433}" dt="2019-10-27T23:30:53.869" v="442" actId="208"/>
          <ac:spMkLst>
            <pc:docMk/>
            <pc:sldMk cId="1685142537" sldId="337"/>
            <ac:spMk id="91" creationId="{2DEF9F6F-73F3-4BEC-BD0B-B071200F0DD0}"/>
          </ac:spMkLst>
        </pc:spChg>
        <pc:spChg chg="add del mod">
          <ac:chgData name="Bridget O'Banion" userId="d80692c27fef806a" providerId="LiveId" clId="{AF0F9590-945A-412A-9FEA-8001E206A433}" dt="2019-10-27T23:29:59.297" v="404" actId="478"/>
          <ac:spMkLst>
            <pc:docMk/>
            <pc:sldMk cId="1685142537" sldId="337"/>
            <ac:spMk id="96" creationId="{B224CBB4-950A-4DC4-A257-0A56AEC136E3}"/>
          </ac:spMkLst>
        </pc:spChg>
        <pc:spChg chg="add mod">
          <ac:chgData name="Bridget O'Banion" userId="d80692c27fef806a" providerId="LiveId" clId="{AF0F9590-945A-412A-9FEA-8001E206A433}" dt="2019-10-27T23:30:56.385" v="443" actId="208"/>
          <ac:spMkLst>
            <pc:docMk/>
            <pc:sldMk cId="1685142537" sldId="337"/>
            <ac:spMk id="97" creationId="{3FF3739E-78C9-4E11-BA57-1C338904BB3B}"/>
          </ac:spMkLst>
        </pc:spChg>
        <pc:spChg chg="add mod">
          <ac:chgData name="Bridget O'Banion" userId="d80692c27fef806a" providerId="LiveId" clId="{AF0F9590-945A-412A-9FEA-8001E206A433}" dt="2019-10-27T23:33:38.913" v="445" actId="1076"/>
          <ac:spMkLst>
            <pc:docMk/>
            <pc:sldMk cId="1685142537" sldId="337"/>
            <ac:spMk id="98" creationId="{5F0F688F-44D7-4CD7-8968-9407A15A4D40}"/>
          </ac:spMkLst>
        </pc:spChg>
        <pc:spChg chg="add mod">
          <ac:chgData name="Bridget O'Banion" userId="d80692c27fef806a" providerId="LiveId" clId="{AF0F9590-945A-412A-9FEA-8001E206A433}" dt="2019-10-27T23:33:38.913" v="445" actId="1076"/>
          <ac:spMkLst>
            <pc:docMk/>
            <pc:sldMk cId="1685142537" sldId="337"/>
            <ac:spMk id="99" creationId="{21C0CEFF-567E-4C35-ACBD-DAF1ABC58642}"/>
          </ac:spMkLst>
        </pc:spChg>
        <pc:spChg chg="add mod">
          <ac:chgData name="Bridget O'Banion" userId="d80692c27fef806a" providerId="LiveId" clId="{AF0F9590-945A-412A-9FEA-8001E206A433}" dt="2019-10-27T23:33:38.913" v="445" actId="1076"/>
          <ac:spMkLst>
            <pc:docMk/>
            <pc:sldMk cId="1685142537" sldId="337"/>
            <ac:spMk id="100" creationId="{2AABFA26-6D6D-462D-B3F2-499AE5D2F4C2}"/>
          </ac:spMkLst>
        </pc:spChg>
        <pc:spChg chg="add mod">
          <ac:chgData name="Bridget O'Banion" userId="d80692c27fef806a" providerId="LiveId" clId="{AF0F9590-945A-412A-9FEA-8001E206A433}" dt="2019-10-27T23:33:38.913" v="445" actId="1076"/>
          <ac:spMkLst>
            <pc:docMk/>
            <pc:sldMk cId="1685142537" sldId="337"/>
            <ac:spMk id="101" creationId="{FC7BE463-99EF-48C9-B5CB-BAE3DE84B537}"/>
          </ac:spMkLst>
        </pc:spChg>
        <pc:spChg chg="add mod">
          <ac:chgData name="Bridget O'Banion" userId="d80692c27fef806a" providerId="LiveId" clId="{AF0F9590-945A-412A-9FEA-8001E206A433}" dt="2019-10-27T23:33:38.913" v="445" actId="1076"/>
          <ac:spMkLst>
            <pc:docMk/>
            <pc:sldMk cId="1685142537" sldId="337"/>
            <ac:spMk id="102" creationId="{0D7E5346-0A9D-41EB-A23A-DD150116D7F9}"/>
          </ac:spMkLst>
        </pc:spChg>
        <pc:spChg chg="add mod">
          <ac:chgData name="Bridget O'Banion" userId="d80692c27fef806a" providerId="LiveId" clId="{AF0F9590-945A-412A-9FEA-8001E206A433}" dt="2019-10-27T23:33:38.913" v="445" actId="1076"/>
          <ac:spMkLst>
            <pc:docMk/>
            <pc:sldMk cId="1685142537" sldId="337"/>
            <ac:spMk id="103" creationId="{7ABD3E33-8DE1-4A43-9992-527ECFFA1A5B}"/>
          </ac:spMkLst>
        </pc:spChg>
        <pc:spChg chg="add mod">
          <ac:chgData name="Bridget O'Banion" userId="d80692c27fef806a" providerId="LiveId" clId="{AF0F9590-945A-412A-9FEA-8001E206A433}" dt="2019-10-27T23:34:07.312" v="449" actId="1076"/>
          <ac:spMkLst>
            <pc:docMk/>
            <pc:sldMk cId="1685142537" sldId="337"/>
            <ac:spMk id="104" creationId="{E7A55C3F-6239-4B69-8C71-E67780164D9E}"/>
          </ac:spMkLst>
        </pc:spChg>
        <pc:spChg chg="add mod">
          <ac:chgData name="Bridget O'Banion" userId="d80692c27fef806a" providerId="LiveId" clId="{AF0F9590-945A-412A-9FEA-8001E206A433}" dt="2019-10-27T23:34:10.016" v="451" actId="1076"/>
          <ac:spMkLst>
            <pc:docMk/>
            <pc:sldMk cId="1685142537" sldId="337"/>
            <ac:spMk id="105" creationId="{D3A38D28-1F3C-4DAE-96E9-726D85905593}"/>
          </ac:spMkLst>
        </pc:spChg>
        <pc:spChg chg="add mod">
          <ac:chgData name="Bridget O'Banion" userId="d80692c27fef806a" providerId="LiveId" clId="{AF0F9590-945A-412A-9FEA-8001E206A433}" dt="2019-10-27T23:34:11.612" v="453" actId="1076"/>
          <ac:spMkLst>
            <pc:docMk/>
            <pc:sldMk cId="1685142537" sldId="337"/>
            <ac:spMk id="106" creationId="{7B5F1E96-43C1-4D46-BB2E-4A5DBC39CFCE}"/>
          </ac:spMkLst>
        </pc:spChg>
        <pc:spChg chg="add mod">
          <ac:chgData name="Bridget O'Banion" userId="d80692c27fef806a" providerId="LiveId" clId="{AF0F9590-945A-412A-9FEA-8001E206A433}" dt="2019-10-27T23:34:13.120" v="455" actId="1076"/>
          <ac:spMkLst>
            <pc:docMk/>
            <pc:sldMk cId="1685142537" sldId="337"/>
            <ac:spMk id="107" creationId="{62FFE2AB-7095-4110-9BA5-9BAB55609D68}"/>
          </ac:spMkLst>
        </pc:spChg>
        <pc:spChg chg="add mod">
          <ac:chgData name="Bridget O'Banion" userId="d80692c27fef806a" providerId="LiveId" clId="{AF0F9590-945A-412A-9FEA-8001E206A433}" dt="2019-10-27T23:34:14.561" v="457" actId="1076"/>
          <ac:spMkLst>
            <pc:docMk/>
            <pc:sldMk cId="1685142537" sldId="337"/>
            <ac:spMk id="108" creationId="{C1501520-E10F-4A81-A955-0C42E75CAF1B}"/>
          </ac:spMkLst>
        </pc:spChg>
        <pc:spChg chg="add">
          <ac:chgData name="Bridget O'Banion" userId="d80692c27fef806a" providerId="LiveId" clId="{AF0F9590-945A-412A-9FEA-8001E206A433}" dt="2019-10-27T23:34:14.660" v="458"/>
          <ac:spMkLst>
            <pc:docMk/>
            <pc:sldMk cId="1685142537" sldId="337"/>
            <ac:spMk id="109" creationId="{00C0B295-23E0-454A-916F-9970A188CB6F}"/>
          </ac:spMkLst>
        </pc:spChg>
        <pc:spChg chg="add mod">
          <ac:chgData name="Bridget O'Banion" userId="d80692c27fef806a" providerId="LiveId" clId="{AF0F9590-945A-412A-9FEA-8001E206A433}" dt="2019-10-27T23:34:16.450" v="459" actId="571"/>
          <ac:spMkLst>
            <pc:docMk/>
            <pc:sldMk cId="1685142537" sldId="337"/>
            <ac:spMk id="110" creationId="{AF92B8D9-9880-43CB-A43A-7CC1E8E70903}"/>
          </ac:spMkLst>
        </pc:spChg>
        <pc:spChg chg="add mod">
          <ac:chgData name="Bridget O'Banion" userId="d80692c27fef806a" providerId="LiveId" clId="{AF0F9590-945A-412A-9FEA-8001E206A433}" dt="2019-10-27T23:34:17.830" v="461" actId="1076"/>
          <ac:spMkLst>
            <pc:docMk/>
            <pc:sldMk cId="1685142537" sldId="337"/>
            <ac:spMk id="111" creationId="{F9CF0396-F677-49FF-AB3B-33DDDC4BA253}"/>
          </ac:spMkLst>
        </pc:spChg>
        <pc:spChg chg="add mod">
          <ac:chgData name="Bridget O'Banion" userId="d80692c27fef806a" providerId="LiveId" clId="{AF0F9590-945A-412A-9FEA-8001E206A433}" dt="2019-10-27T23:34:19.745" v="463" actId="1076"/>
          <ac:spMkLst>
            <pc:docMk/>
            <pc:sldMk cId="1685142537" sldId="337"/>
            <ac:spMk id="112" creationId="{FB86DFA2-BCA8-4349-A279-AF0B95BC4C66}"/>
          </ac:spMkLst>
        </pc:spChg>
        <pc:spChg chg="add mod">
          <ac:chgData name="Bridget O'Banion" userId="d80692c27fef806a" providerId="LiveId" clId="{AF0F9590-945A-412A-9FEA-8001E206A433}" dt="2019-10-27T23:34:21.736" v="465" actId="1076"/>
          <ac:spMkLst>
            <pc:docMk/>
            <pc:sldMk cId="1685142537" sldId="337"/>
            <ac:spMk id="113" creationId="{655613A1-D778-4F34-B61B-1E0F9D4E4F33}"/>
          </ac:spMkLst>
        </pc:spChg>
        <pc:spChg chg="add mod">
          <ac:chgData name="Bridget O'Banion" userId="d80692c27fef806a" providerId="LiveId" clId="{AF0F9590-945A-412A-9FEA-8001E206A433}" dt="2019-10-27T23:34:24.241" v="467" actId="1076"/>
          <ac:spMkLst>
            <pc:docMk/>
            <pc:sldMk cId="1685142537" sldId="337"/>
            <ac:spMk id="114" creationId="{5FDACD2E-F147-4B3B-892F-462F42A6576B}"/>
          </ac:spMkLst>
        </pc:spChg>
        <pc:spChg chg="add mod">
          <ac:chgData name="Bridget O'Banion" userId="d80692c27fef806a" providerId="LiveId" clId="{AF0F9590-945A-412A-9FEA-8001E206A433}" dt="2019-10-27T23:34:28.564" v="469" actId="1076"/>
          <ac:spMkLst>
            <pc:docMk/>
            <pc:sldMk cId="1685142537" sldId="337"/>
            <ac:spMk id="115" creationId="{908FF75A-A8B4-468D-9248-CE63F5876EC0}"/>
          </ac:spMkLst>
        </pc:spChg>
        <pc:grpChg chg="add mod">
          <ac:chgData name="Bridget O'Banion" userId="d80692c27fef806a" providerId="LiveId" clId="{AF0F9590-945A-412A-9FEA-8001E206A433}" dt="2019-10-27T23:29:15.908" v="393" actId="164"/>
          <ac:grpSpMkLst>
            <pc:docMk/>
            <pc:sldMk cId="1685142537" sldId="337"/>
            <ac:grpSpMk id="16" creationId="{DBCB118D-5988-4888-BDD1-6640CE6EFDCE}"/>
          </ac:grpSpMkLst>
        </pc:grpChg>
        <pc:grpChg chg="add mod">
          <ac:chgData name="Bridget O'Banion" userId="d80692c27fef806a" providerId="LiveId" clId="{AF0F9590-945A-412A-9FEA-8001E206A433}" dt="2019-10-27T23:29:15.908" v="393" actId="164"/>
          <ac:grpSpMkLst>
            <pc:docMk/>
            <pc:sldMk cId="1685142537" sldId="337"/>
            <ac:grpSpMk id="18" creationId="{BC19FE4B-421D-4B8D-9337-05966B64F159}"/>
          </ac:grpSpMkLst>
        </pc:grpChg>
        <pc:grpChg chg="add mod">
          <ac:chgData name="Bridget O'Banion" userId="d80692c27fef806a" providerId="LiveId" clId="{AF0F9590-945A-412A-9FEA-8001E206A433}" dt="2019-10-27T23:29:15.908" v="393" actId="164"/>
          <ac:grpSpMkLst>
            <pc:docMk/>
            <pc:sldMk cId="1685142537" sldId="337"/>
            <ac:grpSpMk id="22" creationId="{35C34304-BB7F-4A7F-A26A-07B3C96B62FD}"/>
          </ac:grpSpMkLst>
        </pc:grpChg>
        <pc:grpChg chg="add mod">
          <ac:chgData name="Bridget O'Banion" userId="d80692c27fef806a" providerId="LiveId" clId="{AF0F9590-945A-412A-9FEA-8001E206A433}" dt="2019-10-27T23:29:15.908" v="393" actId="164"/>
          <ac:grpSpMkLst>
            <pc:docMk/>
            <pc:sldMk cId="1685142537" sldId="337"/>
            <ac:grpSpMk id="26" creationId="{544DCBBD-F6EA-4AF7-B089-19A072E4279F}"/>
          </ac:grpSpMkLst>
        </pc:grpChg>
        <pc:grpChg chg="add mod">
          <ac:chgData name="Bridget O'Banion" userId="d80692c27fef806a" providerId="LiveId" clId="{AF0F9590-945A-412A-9FEA-8001E206A433}" dt="2019-10-27T23:29:15.908" v="393" actId="164"/>
          <ac:grpSpMkLst>
            <pc:docMk/>
            <pc:sldMk cId="1685142537" sldId="337"/>
            <ac:grpSpMk id="30" creationId="{DEF33C0A-E56E-4A4C-BA55-C30D46B8ECC0}"/>
          </ac:grpSpMkLst>
        </pc:grpChg>
        <pc:grpChg chg="add mod">
          <ac:chgData name="Bridget O'Banion" userId="d80692c27fef806a" providerId="LiveId" clId="{AF0F9590-945A-412A-9FEA-8001E206A433}" dt="2019-10-27T23:34:59.704" v="470" actId="164"/>
          <ac:grpSpMkLst>
            <pc:docMk/>
            <pc:sldMk cId="1685142537" sldId="337"/>
            <ac:grpSpMk id="37" creationId="{1E6F3276-7BE1-4643-B78B-3EEC1DFC736C}"/>
          </ac:grpSpMkLst>
        </pc:grpChg>
        <pc:grpChg chg="add mod">
          <ac:chgData name="Bridget O'Banion" userId="d80692c27fef806a" providerId="LiveId" clId="{AF0F9590-945A-412A-9FEA-8001E206A433}" dt="2019-10-27T23:34:59.704" v="470" actId="164"/>
          <ac:grpSpMkLst>
            <pc:docMk/>
            <pc:sldMk cId="1685142537" sldId="337"/>
            <ac:grpSpMk id="41" creationId="{DA004CF1-FBC3-4C00-904E-0B105B5AC87A}"/>
          </ac:grpSpMkLst>
        </pc:grpChg>
        <pc:grpChg chg="add mod">
          <ac:chgData name="Bridget O'Banion" userId="d80692c27fef806a" providerId="LiveId" clId="{AF0F9590-945A-412A-9FEA-8001E206A433}" dt="2019-10-27T23:34:59.704" v="470" actId="164"/>
          <ac:grpSpMkLst>
            <pc:docMk/>
            <pc:sldMk cId="1685142537" sldId="337"/>
            <ac:grpSpMk id="45" creationId="{58CAA00C-BBAD-42D8-A457-0DB756CA5EE8}"/>
          </ac:grpSpMkLst>
        </pc:grpChg>
        <pc:grpChg chg="add mod">
          <ac:chgData name="Bridget O'Banion" userId="d80692c27fef806a" providerId="LiveId" clId="{AF0F9590-945A-412A-9FEA-8001E206A433}" dt="2019-10-27T23:34:59.704" v="470" actId="164"/>
          <ac:grpSpMkLst>
            <pc:docMk/>
            <pc:sldMk cId="1685142537" sldId="337"/>
            <ac:grpSpMk id="49" creationId="{3DAD518D-E3EF-4610-9588-C441D281EDC7}"/>
          </ac:grpSpMkLst>
        </pc:grpChg>
        <pc:grpChg chg="add mod">
          <ac:chgData name="Bridget O'Banion" userId="d80692c27fef806a" providerId="LiveId" clId="{AF0F9590-945A-412A-9FEA-8001E206A433}" dt="2019-10-27T23:34:59.704" v="470" actId="164"/>
          <ac:grpSpMkLst>
            <pc:docMk/>
            <pc:sldMk cId="1685142537" sldId="337"/>
            <ac:grpSpMk id="53" creationId="{46FBD4B1-AC84-4B28-B907-E892F8020A95}"/>
          </ac:grpSpMkLst>
        </pc:grpChg>
        <pc:grpChg chg="add mod">
          <ac:chgData name="Bridget O'Banion" userId="d80692c27fef806a" providerId="LiveId" clId="{AF0F9590-945A-412A-9FEA-8001E206A433}" dt="2019-10-27T23:34:59.704" v="470" actId="164"/>
          <ac:grpSpMkLst>
            <pc:docMk/>
            <pc:sldMk cId="1685142537" sldId="337"/>
            <ac:grpSpMk id="58" creationId="{165F6DF7-C9B5-4084-8C2B-3BB657CA3FA0}"/>
          </ac:grpSpMkLst>
        </pc:grpChg>
        <pc:grpChg chg="add mod">
          <ac:chgData name="Bridget O'Banion" userId="d80692c27fef806a" providerId="LiveId" clId="{AF0F9590-945A-412A-9FEA-8001E206A433}" dt="2019-10-27T23:34:59.704" v="470" actId="164"/>
          <ac:grpSpMkLst>
            <pc:docMk/>
            <pc:sldMk cId="1685142537" sldId="337"/>
            <ac:grpSpMk id="62" creationId="{28D5FED4-1C75-4823-AD40-BD60F99C6392}"/>
          </ac:grpSpMkLst>
        </pc:grpChg>
        <pc:grpChg chg="add mod">
          <ac:chgData name="Bridget O'Banion" userId="d80692c27fef806a" providerId="LiveId" clId="{AF0F9590-945A-412A-9FEA-8001E206A433}" dt="2019-10-27T23:34:59.704" v="470" actId="164"/>
          <ac:grpSpMkLst>
            <pc:docMk/>
            <pc:sldMk cId="1685142537" sldId="337"/>
            <ac:grpSpMk id="66" creationId="{7361E754-0EA4-4233-8483-4E55430059DF}"/>
          </ac:grpSpMkLst>
        </pc:grpChg>
        <pc:grpChg chg="add mod">
          <ac:chgData name="Bridget O'Banion" userId="d80692c27fef806a" providerId="LiveId" clId="{AF0F9590-945A-412A-9FEA-8001E206A433}" dt="2019-10-27T23:34:59.704" v="470" actId="164"/>
          <ac:grpSpMkLst>
            <pc:docMk/>
            <pc:sldMk cId="1685142537" sldId="337"/>
            <ac:grpSpMk id="70" creationId="{44AFFFE0-4720-47AE-9079-14211FF0B310}"/>
          </ac:grpSpMkLst>
        </pc:grpChg>
        <pc:grpChg chg="add mod">
          <ac:chgData name="Bridget O'Banion" userId="d80692c27fef806a" providerId="LiveId" clId="{AF0F9590-945A-412A-9FEA-8001E206A433}" dt="2019-10-27T23:34:59.704" v="470" actId="164"/>
          <ac:grpSpMkLst>
            <pc:docMk/>
            <pc:sldMk cId="1685142537" sldId="337"/>
            <ac:grpSpMk id="74" creationId="{9D8211D2-D08E-4FD9-82D6-3825DCB67BD9}"/>
          </ac:grpSpMkLst>
        </pc:grpChg>
        <pc:grpChg chg="add mod">
          <ac:chgData name="Bridget O'Banion" userId="d80692c27fef806a" providerId="LiveId" clId="{AF0F9590-945A-412A-9FEA-8001E206A433}" dt="2019-10-27T23:34:59.704" v="470" actId="164"/>
          <ac:grpSpMkLst>
            <pc:docMk/>
            <pc:sldMk cId="1685142537" sldId="337"/>
            <ac:grpSpMk id="78" creationId="{3370A888-B089-4650-972F-2D1511C9348A}"/>
          </ac:grpSpMkLst>
        </pc:grpChg>
        <pc:grpChg chg="add mod">
          <ac:chgData name="Bridget O'Banion" userId="d80692c27fef806a" providerId="LiveId" clId="{AF0F9590-945A-412A-9FEA-8001E206A433}" dt="2019-10-27T23:34:59.704" v="470" actId="164"/>
          <ac:grpSpMkLst>
            <pc:docMk/>
            <pc:sldMk cId="1685142537" sldId="337"/>
            <ac:grpSpMk id="82" creationId="{9525BE69-58EF-4F41-96A8-5E8E363FAFAD}"/>
          </ac:grpSpMkLst>
        </pc:grpChg>
        <pc:grpChg chg="add mod">
          <ac:chgData name="Bridget O'Banion" userId="d80692c27fef806a" providerId="LiveId" clId="{AF0F9590-945A-412A-9FEA-8001E206A433}" dt="2019-10-27T23:34:59.704" v="470" actId="164"/>
          <ac:grpSpMkLst>
            <pc:docMk/>
            <pc:sldMk cId="1685142537" sldId="337"/>
            <ac:grpSpMk id="86" creationId="{61DD4709-0CE7-490D-8330-9709A19795F7}"/>
          </ac:grpSpMkLst>
        </pc:grpChg>
        <pc:grpChg chg="add mod">
          <ac:chgData name="Bridget O'Banion" userId="d80692c27fef806a" providerId="LiveId" clId="{AF0F9590-945A-412A-9FEA-8001E206A433}" dt="2019-10-27T23:30:12.380" v="410" actId="1076"/>
          <ac:grpSpMkLst>
            <pc:docMk/>
            <pc:sldMk cId="1685142537" sldId="337"/>
            <ac:grpSpMk id="90" creationId="{AECC18A1-455A-4BD0-B769-D7AB12B0F8EB}"/>
          </ac:grpSpMkLst>
        </pc:grpChg>
        <pc:grpChg chg="add del">
          <ac:chgData name="Bridget O'Banion" userId="d80692c27fef806a" providerId="LiveId" clId="{AF0F9590-945A-412A-9FEA-8001E206A433}" dt="2019-10-27T23:29:42.769" v="399"/>
          <ac:grpSpMkLst>
            <pc:docMk/>
            <pc:sldMk cId="1685142537" sldId="337"/>
            <ac:grpSpMk id="92" creationId="{BE63B410-96DF-4BE0-B66F-B5E055EEA645}"/>
          </ac:grpSpMkLst>
        </pc:grpChg>
        <pc:grpChg chg="add mod">
          <ac:chgData name="Bridget O'Banion" userId="d80692c27fef806a" providerId="LiveId" clId="{AF0F9590-945A-412A-9FEA-8001E206A433}" dt="2019-10-27T23:35:03.118" v="471" actId="1076"/>
          <ac:grpSpMkLst>
            <pc:docMk/>
            <pc:sldMk cId="1685142537" sldId="337"/>
            <ac:grpSpMk id="116" creationId="{F6586484-79E7-4615-BB6D-4299F75C56E3}"/>
          </ac:grpSpMkLst>
        </pc:grpChg>
        <pc:picChg chg="mod">
          <ac:chgData name="Bridget O'Banion" userId="d80692c27fef806a" providerId="LiveId" clId="{AF0F9590-945A-412A-9FEA-8001E206A433}" dt="2019-10-27T23:35:04.615" v="472" actId="1076"/>
          <ac:picMkLst>
            <pc:docMk/>
            <pc:sldMk cId="1685142537" sldId="337"/>
            <ac:picMk id="5" creationId="{2E887469-A471-4D22-BF68-2301057FFD7C}"/>
          </ac:picMkLst>
        </pc:picChg>
      </pc:sldChg>
      <pc:sldChg chg="addSp delSp modSp">
        <pc:chgData name="Bridget O'Banion" userId="d80692c27fef806a" providerId="LiveId" clId="{AF0F9590-945A-412A-9FEA-8001E206A433}" dt="2019-10-27T23:42:08.414" v="666" actId="20577"/>
        <pc:sldMkLst>
          <pc:docMk/>
          <pc:sldMk cId="24193279" sldId="339"/>
        </pc:sldMkLst>
        <pc:spChg chg="mod">
          <ac:chgData name="Bridget O'Banion" userId="d80692c27fef806a" providerId="LiveId" clId="{AF0F9590-945A-412A-9FEA-8001E206A433}" dt="2019-10-27T23:42:08.414" v="666" actId="20577"/>
          <ac:spMkLst>
            <pc:docMk/>
            <pc:sldMk cId="24193279" sldId="339"/>
            <ac:spMk id="2" creationId="{A7375965-2F94-48BA-82B0-E4F41958E0C8}"/>
          </ac:spMkLst>
        </pc:spChg>
        <pc:spChg chg="mod">
          <ac:chgData name="Bridget O'Banion" userId="d80692c27fef806a" providerId="LiveId" clId="{AF0F9590-945A-412A-9FEA-8001E206A433}" dt="2019-10-27T23:41:42.849" v="661" actId="20577"/>
          <ac:spMkLst>
            <pc:docMk/>
            <pc:sldMk cId="24193279" sldId="339"/>
            <ac:spMk id="3" creationId="{693D74C5-E0B2-4457-8701-96B485F1772B}"/>
          </ac:spMkLst>
        </pc:spChg>
        <pc:spChg chg="add del">
          <ac:chgData name="Bridget O'Banion" userId="d80692c27fef806a" providerId="LiveId" clId="{AF0F9590-945A-412A-9FEA-8001E206A433}" dt="2019-10-27T23:41:12.868" v="617" actId="478"/>
          <ac:spMkLst>
            <pc:docMk/>
            <pc:sldMk cId="24193279" sldId="339"/>
            <ac:spMk id="13" creationId="{8E514992-ED03-4DDE-BA1E-F37C79C2E8F8}"/>
          </ac:spMkLst>
        </pc:spChg>
        <pc:spChg chg="mod">
          <ac:chgData name="Bridget O'Banion" userId="d80692c27fef806a" providerId="LiveId" clId="{AF0F9590-945A-412A-9FEA-8001E206A433}" dt="2019-10-27T23:41:48.545" v="663" actId="1076"/>
          <ac:spMkLst>
            <pc:docMk/>
            <pc:sldMk cId="24193279" sldId="339"/>
            <ac:spMk id="14" creationId="{FFC0AE91-A6CC-473A-A776-46C966E73702}"/>
          </ac:spMkLst>
        </pc:spChg>
        <pc:spChg chg="del">
          <ac:chgData name="Bridget O'Banion" userId="d80692c27fef806a" providerId="LiveId" clId="{AF0F9590-945A-412A-9FEA-8001E206A433}" dt="2019-10-27T23:41:31.010" v="629" actId="478"/>
          <ac:spMkLst>
            <pc:docMk/>
            <pc:sldMk cId="24193279" sldId="339"/>
            <ac:spMk id="18" creationId="{41592B3B-79DA-4C8C-9F4A-F22D737E2FA9}"/>
          </ac:spMkLst>
        </pc:spChg>
        <pc:grpChg chg="mod">
          <ac:chgData name="Bridget O'Banion" userId="d80692c27fef806a" providerId="LiveId" clId="{AF0F9590-945A-412A-9FEA-8001E206A433}" dt="2019-10-27T23:41:51.038" v="664" actId="1076"/>
          <ac:grpSpMkLst>
            <pc:docMk/>
            <pc:sldMk cId="24193279" sldId="339"/>
            <ac:grpSpMk id="6" creationId="{1E87FB7C-8411-47DA-8F14-F15F6B6904C8}"/>
          </ac:grpSpMkLst>
        </pc:grpChg>
        <pc:grpChg chg="del">
          <ac:chgData name="Bridget O'Banion" userId="d80692c27fef806a" providerId="LiveId" clId="{AF0F9590-945A-412A-9FEA-8001E206A433}" dt="2019-10-27T23:41:11.442" v="616" actId="478"/>
          <ac:grpSpMkLst>
            <pc:docMk/>
            <pc:sldMk cId="24193279" sldId="339"/>
            <ac:grpSpMk id="9" creationId="{9B080EA3-A232-4BE4-BB7C-2D25E616D2DE}"/>
          </ac:grpSpMkLst>
        </pc:grpChg>
        <pc:picChg chg="mod">
          <ac:chgData name="Bridget O'Banion" userId="d80692c27fef806a" providerId="LiveId" clId="{AF0F9590-945A-412A-9FEA-8001E206A433}" dt="2019-10-27T23:41:46.563" v="662" actId="1076"/>
          <ac:picMkLst>
            <pc:docMk/>
            <pc:sldMk cId="24193279" sldId="339"/>
            <ac:picMk id="15" creationId="{53593B0D-AC76-47D3-8101-D850E4948A16}"/>
          </ac:picMkLst>
        </pc:picChg>
      </pc:sldChg>
      <pc:sldChg chg="addSp modSp add">
        <pc:chgData name="Bridget O'Banion" userId="d80692c27fef806a" providerId="LiveId" clId="{AF0F9590-945A-412A-9FEA-8001E206A433}" dt="2019-10-27T19:19:49.394" v="22" actId="732"/>
        <pc:sldMkLst>
          <pc:docMk/>
          <pc:sldMk cId="368376341" sldId="340"/>
        </pc:sldMkLst>
        <pc:picChg chg="add mod modCrop">
          <ac:chgData name="Bridget O'Banion" userId="d80692c27fef806a" providerId="LiveId" clId="{AF0F9590-945A-412A-9FEA-8001E206A433}" dt="2019-10-27T16:32:32.511" v="19" actId="732"/>
          <ac:picMkLst>
            <pc:docMk/>
            <pc:sldMk cId="368376341" sldId="340"/>
            <ac:picMk id="4" creationId="{8574C673-A797-429F-A13A-196A6CE3F3E4}"/>
          </ac:picMkLst>
        </pc:picChg>
        <pc:picChg chg="add mod modCrop">
          <ac:chgData name="Bridget O'Banion" userId="d80692c27fef806a" providerId="LiveId" clId="{AF0F9590-945A-412A-9FEA-8001E206A433}" dt="2019-10-27T19:19:49.394" v="22" actId="732"/>
          <ac:picMkLst>
            <pc:docMk/>
            <pc:sldMk cId="368376341" sldId="340"/>
            <ac:picMk id="5" creationId="{817CEBE0-8ED9-4529-9D54-2712016CB933}"/>
          </ac:picMkLst>
        </pc:picChg>
      </pc:sldChg>
      <pc:sldChg chg="addSp delSp modSp add ord">
        <pc:chgData name="Bridget O'Banion" userId="d80692c27fef806a" providerId="LiveId" clId="{AF0F9590-945A-412A-9FEA-8001E206A433}" dt="2019-10-27T23:10:57.051" v="90" actId="20577"/>
        <pc:sldMkLst>
          <pc:docMk/>
          <pc:sldMk cId="289437109" sldId="341"/>
        </pc:sldMkLst>
        <pc:spChg chg="mod">
          <ac:chgData name="Bridget O'Banion" userId="d80692c27fef806a" providerId="LiveId" clId="{AF0F9590-945A-412A-9FEA-8001E206A433}" dt="2019-10-27T23:10:57.051" v="90" actId="20577"/>
          <ac:spMkLst>
            <pc:docMk/>
            <pc:sldMk cId="289437109" sldId="341"/>
            <ac:spMk id="2" creationId="{A7375965-2F94-48BA-82B0-E4F41958E0C8}"/>
          </ac:spMkLst>
        </pc:spChg>
        <pc:spChg chg="add del mod">
          <ac:chgData name="Bridget O'Banion" userId="d80692c27fef806a" providerId="LiveId" clId="{AF0F9590-945A-412A-9FEA-8001E206A433}" dt="2019-10-27T23:08:28.304" v="43" actId="478"/>
          <ac:spMkLst>
            <pc:docMk/>
            <pc:sldMk cId="289437109" sldId="341"/>
            <ac:spMk id="3" creationId="{693D74C5-E0B2-4457-8701-96B485F1772B}"/>
          </ac:spMkLst>
        </pc:spChg>
        <pc:picChg chg="add del mod">
          <ac:chgData name="Bridget O'Banion" userId="d80692c27fef806a" providerId="LiveId" clId="{AF0F9590-945A-412A-9FEA-8001E206A433}" dt="2019-10-27T23:08:26.688" v="42"/>
          <ac:picMkLst>
            <pc:docMk/>
            <pc:sldMk cId="289437109" sldId="341"/>
            <ac:picMk id="5" creationId="{8685E9B2-6CAB-44FC-9F67-693571CA56A2}"/>
          </ac:picMkLst>
        </pc:picChg>
        <pc:picChg chg="add mod ord">
          <ac:chgData name="Bridget O'Banion" userId="d80692c27fef806a" providerId="LiveId" clId="{AF0F9590-945A-412A-9FEA-8001E206A433}" dt="2019-10-27T23:09:00.820" v="52" actId="167"/>
          <ac:picMkLst>
            <pc:docMk/>
            <pc:sldMk cId="289437109" sldId="341"/>
            <ac:picMk id="7" creationId="{386CD6A0-98A4-44F9-A65A-8360E70F2D10}"/>
          </ac:picMkLst>
        </pc:picChg>
      </pc:sldChg>
      <pc:sldChg chg="modSp add ord">
        <pc:chgData name="Bridget O'Banion" userId="d80692c27fef806a" providerId="LiveId" clId="{AF0F9590-945A-412A-9FEA-8001E206A433}" dt="2019-10-27T23:19:09.406" v="272" actId="20577"/>
        <pc:sldMkLst>
          <pc:docMk/>
          <pc:sldMk cId="2988995130" sldId="342"/>
        </pc:sldMkLst>
        <pc:spChg chg="mod">
          <ac:chgData name="Bridget O'Banion" userId="d80692c27fef806a" providerId="LiveId" clId="{AF0F9590-945A-412A-9FEA-8001E206A433}" dt="2019-10-27T23:11:03.351" v="93" actId="20577"/>
          <ac:spMkLst>
            <pc:docMk/>
            <pc:sldMk cId="2988995130" sldId="342"/>
            <ac:spMk id="2" creationId="{A7375965-2F94-48BA-82B0-E4F41958E0C8}"/>
          </ac:spMkLst>
        </pc:spChg>
        <pc:spChg chg="mod">
          <ac:chgData name="Bridget O'Banion" userId="d80692c27fef806a" providerId="LiveId" clId="{AF0F9590-945A-412A-9FEA-8001E206A433}" dt="2019-10-27T23:19:09.406" v="272" actId="20577"/>
          <ac:spMkLst>
            <pc:docMk/>
            <pc:sldMk cId="2988995130" sldId="342"/>
            <ac:spMk id="3" creationId="{693D74C5-E0B2-4457-8701-96B485F1772B}"/>
          </ac:spMkLst>
        </pc:spChg>
      </pc:sldChg>
      <pc:sldChg chg="addSp delSp modSp add">
        <pc:chgData name="Bridget O'Banion" userId="d80692c27fef806a" providerId="LiveId" clId="{AF0F9590-945A-412A-9FEA-8001E206A433}" dt="2019-10-27T23:38:30.129" v="491" actId="20577"/>
        <pc:sldMkLst>
          <pc:docMk/>
          <pc:sldMk cId="2738499602" sldId="343"/>
        </pc:sldMkLst>
        <pc:spChg chg="mod">
          <ac:chgData name="Bridget O'Banion" userId="d80692c27fef806a" providerId="LiveId" clId="{AF0F9590-945A-412A-9FEA-8001E206A433}" dt="2019-10-27T23:38:30.129" v="491" actId="20577"/>
          <ac:spMkLst>
            <pc:docMk/>
            <pc:sldMk cId="2738499602" sldId="343"/>
            <ac:spMk id="2" creationId="{A7375965-2F94-48BA-82B0-E4F41958E0C8}"/>
          </ac:spMkLst>
        </pc:spChg>
        <pc:spChg chg="del">
          <ac:chgData name="Bridget O'Banion" userId="d80692c27fef806a" providerId="LiveId" clId="{AF0F9590-945A-412A-9FEA-8001E206A433}" dt="2019-10-27T23:36:21.418" v="475" actId="478"/>
          <ac:spMkLst>
            <pc:docMk/>
            <pc:sldMk cId="2738499602" sldId="343"/>
            <ac:spMk id="91" creationId="{2DEF9F6F-73F3-4BEC-BD0B-B071200F0DD0}"/>
          </ac:spMkLst>
        </pc:spChg>
        <pc:spChg chg="del">
          <ac:chgData name="Bridget O'Banion" userId="d80692c27fef806a" providerId="LiveId" clId="{AF0F9590-945A-412A-9FEA-8001E206A433}" dt="2019-10-27T23:36:21.418" v="475" actId="478"/>
          <ac:spMkLst>
            <pc:docMk/>
            <pc:sldMk cId="2738499602" sldId="343"/>
            <ac:spMk id="97" creationId="{3FF3739E-78C9-4E11-BA57-1C338904BB3B}"/>
          </ac:spMkLst>
        </pc:spChg>
        <pc:spChg chg="del">
          <ac:chgData name="Bridget O'Banion" userId="d80692c27fef806a" providerId="LiveId" clId="{AF0F9590-945A-412A-9FEA-8001E206A433}" dt="2019-10-27T23:36:21.418" v="475" actId="478"/>
          <ac:spMkLst>
            <pc:docMk/>
            <pc:sldMk cId="2738499602" sldId="343"/>
            <ac:spMk id="98" creationId="{5F0F688F-44D7-4CD7-8968-9407A15A4D40}"/>
          </ac:spMkLst>
        </pc:spChg>
        <pc:spChg chg="del">
          <ac:chgData name="Bridget O'Banion" userId="d80692c27fef806a" providerId="LiveId" clId="{AF0F9590-945A-412A-9FEA-8001E206A433}" dt="2019-10-27T23:36:21.418" v="475" actId="478"/>
          <ac:spMkLst>
            <pc:docMk/>
            <pc:sldMk cId="2738499602" sldId="343"/>
            <ac:spMk id="99" creationId="{21C0CEFF-567E-4C35-ACBD-DAF1ABC58642}"/>
          </ac:spMkLst>
        </pc:spChg>
        <pc:spChg chg="del">
          <ac:chgData name="Bridget O'Banion" userId="d80692c27fef806a" providerId="LiveId" clId="{AF0F9590-945A-412A-9FEA-8001E206A433}" dt="2019-10-27T23:36:21.418" v="475" actId="478"/>
          <ac:spMkLst>
            <pc:docMk/>
            <pc:sldMk cId="2738499602" sldId="343"/>
            <ac:spMk id="100" creationId="{2AABFA26-6D6D-462D-B3F2-499AE5D2F4C2}"/>
          </ac:spMkLst>
        </pc:spChg>
        <pc:spChg chg="del">
          <ac:chgData name="Bridget O'Banion" userId="d80692c27fef806a" providerId="LiveId" clId="{AF0F9590-945A-412A-9FEA-8001E206A433}" dt="2019-10-27T23:36:21.418" v="475" actId="478"/>
          <ac:spMkLst>
            <pc:docMk/>
            <pc:sldMk cId="2738499602" sldId="343"/>
            <ac:spMk id="101" creationId="{FC7BE463-99EF-48C9-B5CB-BAE3DE84B537}"/>
          </ac:spMkLst>
        </pc:spChg>
        <pc:spChg chg="del">
          <ac:chgData name="Bridget O'Banion" userId="d80692c27fef806a" providerId="LiveId" clId="{AF0F9590-945A-412A-9FEA-8001E206A433}" dt="2019-10-27T23:36:21.418" v="475" actId="478"/>
          <ac:spMkLst>
            <pc:docMk/>
            <pc:sldMk cId="2738499602" sldId="343"/>
            <ac:spMk id="102" creationId="{0D7E5346-0A9D-41EB-A23A-DD150116D7F9}"/>
          </ac:spMkLst>
        </pc:spChg>
        <pc:spChg chg="del">
          <ac:chgData name="Bridget O'Banion" userId="d80692c27fef806a" providerId="LiveId" clId="{AF0F9590-945A-412A-9FEA-8001E206A433}" dt="2019-10-27T23:36:21.418" v="475" actId="478"/>
          <ac:spMkLst>
            <pc:docMk/>
            <pc:sldMk cId="2738499602" sldId="343"/>
            <ac:spMk id="103" creationId="{7ABD3E33-8DE1-4A43-9992-527ECFFA1A5B}"/>
          </ac:spMkLst>
        </pc:spChg>
        <pc:spChg chg="del">
          <ac:chgData name="Bridget O'Banion" userId="d80692c27fef806a" providerId="LiveId" clId="{AF0F9590-945A-412A-9FEA-8001E206A433}" dt="2019-10-27T23:36:21.418" v="475" actId="478"/>
          <ac:spMkLst>
            <pc:docMk/>
            <pc:sldMk cId="2738499602" sldId="343"/>
            <ac:spMk id="104" creationId="{E7A55C3F-6239-4B69-8C71-E67780164D9E}"/>
          </ac:spMkLst>
        </pc:spChg>
        <pc:spChg chg="del">
          <ac:chgData name="Bridget O'Banion" userId="d80692c27fef806a" providerId="LiveId" clId="{AF0F9590-945A-412A-9FEA-8001E206A433}" dt="2019-10-27T23:36:21.418" v="475" actId="478"/>
          <ac:spMkLst>
            <pc:docMk/>
            <pc:sldMk cId="2738499602" sldId="343"/>
            <ac:spMk id="105" creationId="{D3A38D28-1F3C-4DAE-96E9-726D85905593}"/>
          </ac:spMkLst>
        </pc:spChg>
        <pc:spChg chg="del">
          <ac:chgData name="Bridget O'Banion" userId="d80692c27fef806a" providerId="LiveId" clId="{AF0F9590-945A-412A-9FEA-8001E206A433}" dt="2019-10-27T23:36:21.418" v="475" actId="478"/>
          <ac:spMkLst>
            <pc:docMk/>
            <pc:sldMk cId="2738499602" sldId="343"/>
            <ac:spMk id="106" creationId="{7B5F1E96-43C1-4D46-BB2E-4A5DBC39CFCE}"/>
          </ac:spMkLst>
        </pc:spChg>
        <pc:spChg chg="del">
          <ac:chgData name="Bridget O'Banion" userId="d80692c27fef806a" providerId="LiveId" clId="{AF0F9590-945A-412A-9FEA-8001E206A433}" dt="2019-10-27T23:36:21.418" v="475" actId="478"/>
          <ac:spMkLst>
            <pc:docMk/>
            <pc:sldMk cId="2738499602" sldId="343"/>
            <ac:spMk id="107" creationId="{62FFE2AB-7095-4110-9BA5-9BAB55609D68}"/>
          </ac:spMkLst>
        </pc:spChg>
        <pc:spChg chg="del">
          <ac:chgData name="Bridget O'Banion" userId="d80692c27fef806a" providerId="LiveId" clId="{AF0F9590-945A-412A-9FEA-8001E206A433}" dt="2019-10-27T23:36:21.418" v="475" actId="478"/>
          <ac:spMkLst>
            <pc:docMk/>
            <pc:sldMk cId="2738499602" sldId="343"/>
            <ac:spMk id="108" creationId="{C1501520-E10F-4A81-A955-0C42E75CAF1B}"/>
          </ac:spMkLst>
        </pc:spChg>
        <pc:spChg chg="del">
          <ac:chgData name="Bridget O'Banion" userId="d80692c27fef806a" providerId="LiveId" clId="{AF0F9590-945A-412A-9FEA-8001E206A433}" dt="2019-10-27T23:36:21.418" v="475" actId="478"/>
          <ac:spMkLst>
            <pc:docMk/>
            <pc:sldMk cId="2738499602" sldId="343"/>
            <ac:spMk id="109" creationId="{00C0B295-23E0-454A-916F-9970A188CB6F}"/>
          </ac:spMkLst>
        </pc:spChg>
        <pc:spChg chg="del">
          <ac:chgData name="Bridget O'Banion" userId="d80692c27fef806a" providerId="LiveId" clId="{AF0F9590-945A-412A-9FEA-8001E206A433}" dt="2019-10-27T23:36:21.418" v="475" actId="478"/>
          <ac:spMkLst>
            <pc:docMk/>
            <pc:sldMk cId="2738499602" sldId="343"/>
            <ac:spMk id="110" creationId="{AF92B8D9-9880-43CB-A43A-7CC1E8E70903}"/>
          </ac:spMkLst>
        </pc:spChg>
        <pc:spChg chg="del">
          <ac:chgData name="Bridget O'Banion" userId="d80692c27fef806a" providerId="LiveId" clId="{AF0F9590-945A-412A-9FEA-8001E206A433}" dt="2019-10-27T23:36:21.418" v="475" actId="478"/>
          <ac:spMkLst>
            <pc:docMk/>
            <pc:sldMk cId="2738499602" sldId="343"/>
            <ac:spMk id="111" creationId="{F9CF0396-F677-49FF-AB3B-33DDDC4BA253}"/>
          </ac:spMkLst>
        </pc:spChg>
        <pc:spChg chg="del">
          <ac:chgData name="Bridget O'Banion" userId="d80692c27fef806a" providerId="LiveId" clId="{AF0F9590-945A-412A-9FEA-8001E206A433}" dt="2019-10-27T23:36:21.418" v="475" actId="478"/>
          <ac:spMkLst>
            <pc:docMk/>
            <pc:sldMk cId="2738499602" sldId="343"/>
            <ac:spMk id="112" creationId="{FB86DFA2-BCA8-4349-A279-AF0B95BC4C66}"/>
          </ac:spMkLst>
        </pc:spChg>
        <pc:spChg chg="del">
          <ac:chgData name="Bridget O'Banion" userId="d80692c27fef806a" providerId="LiveId" clId="{AF0F9590-945A-412A-9FEA-8001E206A433}" dt="2019-10-27T23:36:21.418" v="475" actId="478"/>
          <ac:spMkLst>
            <pc:docMk/>
            <pc:sldMk cId="2738499602" sldId="343"/>
            <ac:spMk id="113" creationId="{655613A1-D778-4F34-B61B-1E0F9D4E4F33}"/>
          </ac:spMkLst>
        </pc:spChg>
        <pc:spChg chg="del">
          <ac:chgData name="Bridget O'Banion" userId="d80692c27fef806a" providerId="LiveId" clId="{AF0F9590-945A-412A-9FEA-8001E206A433}" dt="2019-10-27T23:36:21.418" v="475" actId="478"/>
          <ac:spMkLst>
            <pc:docMk/>
            <pc:sldMk cId="2738499602" sldId="343"/>
            <ac:spMk id="114" creationId="{5FDACD2E-F147-4B3B-892F-462F42A6576B}"/>
          </ac:spMkLst>
        </pc:spChg>
        <pc:spChg chg="del">
          <ac:chgData name="Bridget O'Banion" userId="d80692c27fef806a" providerId="LiveId" clId="{AF0F9590-945A-412A-9FEA-8001E206A433}" dt="2019-10-27T23:36:21.418" v="475" actId="478"/>
          <ac:spMkLst>
            <pc:docMk/>
            <pc:sldMk cId="2738499602" sldId="343"/>
            <ac:spMk id="115" creationId="{908FF75A-A8B4-468D-9248-CE63F5876EC0}"/>
          </ac:spMkLst>
        </pc:spChg>
        <pc:grpChg chg="del">
          <ac:chgData name="Bridget O'Banion" userId="d80692c27fef806a" providerId="LiveId" clId="{AF0F9590-945A-412A-9FEA-8001E206A433}" dt="2019-10-27T23:36:21.418" v="475" actId="478"/>
          <ac:grpSpMkLst>
            <pc:docMk/>
            <pc:sldMk cId="2738499602" sldId="343"/>
            <ac:grpSpMk id="90" creationId="{AECC18A1-455A-4BD0-B769-D7AB12B0F8EB}"/>
          </ac:grpSpMkLst>
        </pc:grpChg>
        <pc:grpChg chg="del">
          <ac:chgData name="Bridget O'Banion" userId="d80692c27fef806a" providerId="LiveId" clId="{AF0F9590-945A-412A-9FEA-8001E206A433}" dt="2019-10-27T23:36:18.352" v="474" actId="478"/>
          <ac:grpSpMkLst>
            <pc:docMk/>
            <pc:sldMk cId="2738499602" sldId="343"/>
            <ac:grpSpMk id="116" creationId="{F6586484-79E7-4615-BB6D-4299F75C56E3}"/>
          </ac:grpSpMkLst>
        </pc:grpChg>
        <pc:picChg chg="del">
          <ac:chgData name="Bridget O'Banion" userId="d80692c27fef806a" providerId="LiveId" clId="{AF0F9590-945A-412A-9FEA-8001E206A433}" dt="2019-10-27T23:36:21.418" v="475" actId="478"/>
          <ac:picMkLst>
            <pc:docMk/>
            <pc:sldMk cId="2738499602" sldId="343"/>
            <ac:picMk id="5" creationId="{2E887469-A471-4D22-BF68-2301057FFD7C}"/>
          </ac:picMkLst>
        </pc:picChg>
        <pc:picChg chg="add mod ord">
          <ac:chgData name="Bridget O'Banion" userId="d80692c27fef806a" providerId="LiveId" clId="{AF0F9590-945A-412A-9FEA-8001E206A433}" dt="2019-10-27T23:38:22.430" v="483" actId="1076"/>
          <ac:picMkLst>
            <pc:docMk/>
            <pc:sldMk cId="2738499602" sldId="343"/>
            <ac:picMk id="6" creationId="{58B47F44-F449-44AC-8EEB-24F0047C2D5F}"/>
          </ac:picMkLst>
        </pc:picChg>
      </pc:sldChg>
      <pc:sldChg chg="delSp modSp add">
        <pc:chgData name="Bridget O'Banion" userId="d80692c27fef806a" providerId="LiveId" clId="{AF0F9590-945A-412A-9FEA-8001E206A433}" dt="2019-10-27T23:42:29.237" v="683" actId="20577"/>
        <pc:sldMkLst>
          <pc:docMk/>
          <pc:sldMk cId="2903573648" sldId="344"/>
        </pc:sldMkLst>
        <pc:spChg chg="mod">
          <ac:chgData name="Bridget O'Banion" userId="d80692c27fef806a" providerId="LiveId" clId="{AF0F9590-945A-412A-9FEA-8001E206A433}" dt="2019-10-27T23:42:15.926" v="679" actId="20577"/>
          <ac:spMkLst>
            <pc:docMk/>
            <pc:sldMk cId="2903573648" sldId="344"/>
            <ac:spMk id="2" creationId="{A7375965-2F94-48BA-82B0-E4F41958E0C8}"/>
          </ac:spMkLst>
        </pc:spChg>
        <pc:spChg chg="mod">
          <ac:chgData name="Bridget O'Banion" userId="d80692c27fef806a" providerId="LiveId" clId="{AF0F9590-945A-412A-9FEA-8001E206A433}" dt="2019-10-27T23:42:29.237" v="683" actId="20577"/>
          <ac:spMkLst>
            <pc:docMk/>
            <pc:sldMk cId="2903573648" sldId="344"/>
            <ac:spMk id="3" creationId="{693D74C5-E0B2-4457-8701-96B485F1772B}"/>
          </ac:spMkLst>
        </pc:spChg>
        <pc:spChg chg="del">
          <ac:chgData name="Bridget O'Banion" userId="d80692c27fef806a" providerId="LiveId" clId="{AF0F9590-945A-412A-9FEA-8001E206A433}" dt="2019-10-27T23:42:23.086" v="681" actId="478"/>
          <ac:spMkLst>
            <pc:docMk/>
            <pc:sldMk cId="2903573648" sldId="344"/>
            <ac:spMk id="14" creationId="{FFC0AE91-A6CC-473A-A776-46C966E73702}"/>
          </ac:spMkLst>
        </pc:spChg>
        <pc:grpChg chg="del">
          <ac:chgData name="Bridget O'Banion" userId="d80692c27fef806a" providerId="LiveId" clId="{AF0F9590-945A-412A-9FEA-8001E206A433}" dt="2019-10-27T23:42:19.786" v="680" actId="478"/>
          <ac:grpSpMkLst>
            <pc:docMk/>
            <pc:sldMk cId="2903573648" sldId="344"/>
            <ac:grpSpMk id="6" creationId="{1E87FB7C-8411-47DA-8F14-F15F6B6904C8}"/>
          </ac:grpSpMkLst>
        </pc:grpChg>
        <pc:picChg chg="del">
          <ac:chgData name="Bridget O'Banion" userId="d80692c27fef806a" providerId="LiveId" clId="{AF0F9590-945A-412A-9FEA-8001E206A433}" dt="2019-10-27T23:42:24.446" v="682" actId="478"/>
          <ac:picMkLst>
            <pc:docMk/>
            <pc:sldMk cId="2903573648" sldId="344"/>
            <ac:picMk id="15" creationId="{53593B0D-AC76-47D3-8101-D850E4948A16}"/>
          </ac:picMkLst>
        </pc:picChg>
      </pc:sldChg>
      <pc:sldChg chg="addSp delSp modSp add">
        <pc:chgData name="Bridget O'Banion" userId="d80692c27fef806a" providerId="LiveId" clId="{AF0F9590-945A-412A-9FEA-8001E206A433}" dt="2019-10-27T23:47:16.569" v="768" actId="1076"/>
        <pc:sldMkLst>
          <pc:docMk/>
          <pc:sldMk cId="108119817" sldId="345"/>
        </pc:sldMkLst>
        <pc:spChg chg="add del mod">
          <ac:chgData name="Bridget O'Banion" userId="d80692c27fef806a" providerId="LiveId" clId="{AF0F9590-945A-412A-9FEA-8001E206A433}" dt="2019-10-27T23:44:37.654" v="700"/>
          <ac:spMkLst>
            <pc:docMk/>
            <pc:sldMk cId="108119817" sldId="345"/>
            <ac:spMk id="3" creationId="{AC134EFE-4D5B-4F1C-A3A5-01A05416A022}"/>
          </ac:spMkLst>
        </pc:spChg>
        <pc:spChg chg="del">
          <ac:chgData name="Bridget O'Banion" userId="d80692c27fef806a" providerId="LiveId" clId="{AF0F9590-945A-412A-9FEA-8001E206A433}" dt="2019-10-27T23:43:32.476" v="697" actId="478"/>
          <ac:spMkLst>
            <pc:docMk/>
            <pc:sldMk cId="108119817" sldId="345"/>
            <ac:spMk id="5" creationId="{216FC399-6D63-4D53-80B5-FAEAEAD0E7BF}"/>
          </ac:spMkLst>
        </pc:spChg>
        <pc:spChg chg="del">
          <ac:chgData name="Bridget O'Banion" userId="d80692c27fef806a" providerId="LiveId" clId="{AF0F9590-945A-412A-9FEA-8001E206A433}" dt="2019-10-27T23:43:32.476" v="697" actId="478"/>
          <ac:spMkLst>
            <pc:docMk/>
            <pc:sldMk cId="108119817" sldId="345"/>
            <ac:spMk id="6" creationId="{8087AD06-47ED-424F-A0C7-A73E3F3C37E6}"/>
          </ac:spMkLst>
        </pc:spChg>
        <pc:spChg chg="del">
          <ac:chgData name="Bridget O'Banion" userId="d80692c27fef806a" providerId="LiveId" clId="{AF0F9590-945A-412A-9FEA-8001E206A433}" dt="2019-10-27T23:43:32.476" v="697" actId="478"/>
          <ac:spMkLst>
            <pc:docMk/>
            <pc:sldMk cId="108119817" sldId="345"/>
            <ac:spMk id="7" creationId="{7DC6297B-2077-46B6-823F-91A6EE4551A1}"/>
          </ac:spMkLst>
        </pc:spChg>
        <pc:spChg chg="del">
          <ac:chgData name="Bridget O'Banion" userId="d80692c27fef806a" providerId="LiveId" clId="{AF0F9590-945A-412A-9FEA-8001E206A433}" dt="2019-10-27T23:43:32.476" v="697" actId="478"/>
          <ac:spMkLst>
            <pc:docMk/>
            <pc:sldMk cId="108119817" sldId="345"/>
            <ac:spMk id="8" creationId="{46281724-9F20-4B91-96D6-FA64C36B25A5}"/>
          </ac:spMkLst>
        </pc:spChg>
        <pc:spChg chg="del">
          <ac:chgData name="Bridget O'Banion" userId="d80692c27fef806a" providerId="LiveId" clId="{AF0F9590-945A-412A-9FEA-8001E206A433}" dt="2019-10-27T23:43:32.476" v="697" actId="478"/>
          <ac:spMkLst>
            <pc:docMk/>
            <pc:sldMk cId="108119817" sldId="345"/>
            <ac:spMk id="9" creationId="{44D9B352-4DE4-4E91-9623-EEA0594E14DD}"/>
          </ac:spMkLst>
        </pc:spChg>
        <pc:spChg chg="del">
          <ac:chgData name="Bridget O'Banion" userId="d80692c27fef806a" providerId="LiveId" clId="{AF0F9590-945A-412A-9FEA-8001E206A433}" dt="2019-10-27T23:43:32.476" v="697" actId="478"/>
          <ac:spMkLst>
            <pc:docMk/>
            <pc:sldMk cId="108119817" sldId="345"/>
            <ac:spMk id="10" creationId="{340AF4C0-69BA-4FCC-98D6-0E4EA00A6199}"/>
          </ac:spMkLst>
        </pc:spChg>
        <pc:spChg chg="del">
          <ac:chgData name="Bridget O'Banion" userId="d80692c27fef806a" providerId="LiveId" clId="{AF0F9590-945A-412A-9FEA-8001E206A433}" dt="2019-10-27T23:43:32.476" v="697" actId="478"/>
          <ac:spMkLst>
            <pc:docMk/>
            <pc:sldMk cId="108119817" sldId="345"/>
            <ac:spMk id="11" creationId="{4BAED85A-EA9E-4CE5-9193-9E31C8845E2D}"/>
          </ac:spMkLst>
        </pc:spChg>
        <pc:spChg chg="del">
          <ac:chgData name="Bridget O'Banion" userId="d80692c27fef806a" providerId="LiveId" clId="{AF0F9590-945A-412A-9FEA-8001E206A433}" dt="2019-10-27T23:43:32.476" v="697" actId="478"/>
          <ac:spMkLst>
            <pc:docMk/>
            <pc:sldMk cId="108119817" sldId="345"/>
            <ac:spMk id="12" creationId="{B231ABE9-0C96-4AD3-B4DC-4A24ED9069B7}"/>
          </ac:spMkLst>
        </pc:spChg>
        <pc:spChg chg="del">
          <ac:chgData name="Bridget O'Banion" userId="d80692c27fef806a" providerId="LiveId" clId="{AF0F9590-945A-412A-9FEA-8001E206A433}" dt="2019-10-27T23:43:32.476" v="697" actId="478"/>
          <ac:spMkLst>
            <pc:docMk/>
            <pc:sldMk cId="108119817" sldId="345"/>
            <ac:spMk id="13" creationId="{73C05248-F80A-41FF-AAD9-E4890BB5E600}"/>
          </ac:spMkLst>
        </pc:spChg>
        <pc:spChg chg="del">
          <ac:chgData name="Bridget O'Banion" userId="d80692c27fef806a" providerId="LiveId" clId="{AF0F9590-945A-412A-9FEA-8001E206A433}" dt="2019-10-27T23:43:32.476" v="697" actId="478"/>
          <ac:spMkLst>
            <pc:docMk/>
            <pc:sldMk cId="108119817" sldId="345"/>
            <ac:spMk id="14" creationId="{2FF8A867-5ADB-4523-976D-1986FF4684CC}"/>
          </ac:spMkLst>
        </pc:spChg>
        <pc:spChg chg="del">
          <ac:chgData name="Bridget O'Banion" userId="d80692c27fef806a" providerId="LiveId" clId="{AF0F9590-945A-412A-9FEA-8001E206A433}" dt="2019-10-27T23:43:32.476" v="697" actId="478"/>
          <ac:spMkLst>
            <pc:docMk/>
            <pc:sldMk cId="108119817" sldId="345"/>
            <ac:spMk id="15" creationId="{C4C2BA74-A44E-47EC-B2F2-0F5D4C2F1BF2}"/>
          </ac:spMkLst>
        </pc:spChg>
        <pc:spChg chg="del">
          <ac:chgData name="Bridget O'Banion" userId="d80692c27fef806a" providerId="LiveId" clId="{AF0F9590-945A-412A-9FEA-8001E206A433}" dt="2019-10-27T23:43:32.476" v="697" actId="478"/>
          <ac:spMkLst>
            <pc:docMk/>
            <pc:sldMk cId="108119817" sldId="345"/>
            <ac:spMk id="16" creationId="{C4E63C89-95FC-4C71-948E-E909D9BED555}"/>
          </ac:spMkLst>
        </pc:spChg>
        <pc:spChg chg="del">
          <ac:chgData name="Bridget O'Banion" userId="d80692c27fef806a" providerId="LiveId" clId="{AF0F9590-945A-412A-9FEA-8001E206A433}" dt="2019-10-27T23:43:32.476" v="697" actId="478"/>
          <ac:spMkLst>
            <pc:docMk/>
            <pc:sldMk cId="108119817" sldId="345"/>
            <ac:spMk id="17" creationId="{9F8EB879-C74C-431A-8852-090368B6D6B3}"/>
          </ac:spMkLst>
        </pc:spChg>
        <pc:spChg chg="del">
          <ac:chgData name="Bridget O'Banion" userId="d80692c27fef806a" providerId="LiveId" clId="{AF0F9590-945A-412A-9FEA-8001E206A433}" dt="2019-10-27T23:43:32.476" v="697" actId="478"/>
          <ac:spMkLst>
            <pc:docMk/>
            <pc:sldMk cId="108119817" sldId="345"/>
            <ac:spMk id="18" creationId="{B3ED896B-D7C7-4A49-945F-A50947BE60E5}"/>
          </ac:spMkLst>
        </pc:spChg>
        <pc:spChg chg="del">
          <ac:chgData name="Bridget O'Banion" userId="d80692c27fef806a" providerId="LiveId" clId="{AF0F9590-945A-412A-9FEA-8001E206A433}" dt="2019-10-27T23:43:32.476" v="697" actId="478"/>
          <ac:spMkLst>
            <pc:docMk/>
            <pc:sldMk cId="108119817" sldId="345"/>
            <ac:spMk id="19" creationId="{77558CE8-56D5-4931-B241-1570A60C29FD}"/>
          </ac:spMkLst>
        </pc:spChg>
        <pc:spChg chg="del">
          <ac:chgData name="Bridget O'Banion" userId="d80692c27fef806a" providerId="LiveId" clId="{AF0F9590-945A-412A-9FEA-8001E206A433}" dt="2019-10-27T23:43:32.476" v="697" actId="478"/>
          <ac:spMkLst>
            <pc:docMk/>
            <pc:sldMk cId="108119817" sldId="345"/>
            <ac:spMk id="20" creationId="{62D0AC5E-E1CD-4C84-AA84-F7ED59DCA045}"/>
          </ac:spMkLst>
        </pc:spChg>
        <pc:spChg chg="del">
          <ac:chgData name="Bridget O'Banion" userId="d80692c27fef806a" providerId="LiveId" clId="{AF0F9590-945A-412A-9FEA-8001E206A433}" dt="2019-10-27T23:43:32.476" v="697" actId="478"/>
          <ac:spMkLst>
            <pc:docMk/>
            <pc:sldMk cId="108119817" sldId="345"/>
            <ac:spMk id="21" creationId="{1D029F6E-8A91-4CA8-BC8D-95922053AE33}"/>
          </ac:spMkLst>
        </pc:spChg>
        <pc:spChg chg="del">
          <ac:chgData name="Bridget O'Banion" userId="d80692c27fef806a" providerId="LiveId" clId="{AF0F9590-945A-412A-9FEA-8001E206A433}" dt="2019-10-27T23:43:32.476" v="697" actId="478"/>
          <ac:spMkLst>
            <pc:docMk/>
            <pc:sldMk cId="108119817" sldId="345"/>
            <ac:spMk id="22" creationId="{905CF6F5-31AA-41B8-A381-1E8EF0DD7474}"/>
          </ac:spMkLst>
        </pc:spChg>
        <pc:spChg chg="del">
          <ac:chgData name="Bridget O'Banion" userId="d80692c27fef806a" providerId="LiveId" clId="{AF0F9590-945A-412A-9FEA-8001E206A433}" dt="2019-10-27T23:43:32.476" v="697" actId="478"/>
          <ac:spMkLst>
            <pc:docMk/>
            <pc:sldMk cId="108119817" sldId="345"/>
            <ac:spMk id="23" creationId="{24FC6A93-32C0-48C9-B0DF-94093D34B285}"/>
          </ac:spMkLst>
        </pc:spChg>
        <pc:spChg chg="del">
          <ac:chgData name="Bridget O'Banion" userId="d80692c27fef806a" providerId="LiveId" clId="{AF0F9590-945A-412A-9FEA-8001E206A433}" dt="2019-10-27T23:43:32.476" v="697" actId="478"/>
          <ac:spMkLst>
            <pc:docMk/>
            <pc:sldMk cId="108119817" sldId="345"/>
            <ac:spMk id="24" creationId="{2F91CE37-89BA-459E-A901-688F4F160F92}"/>
          </ac:spMkLst>
        </pc:spChg>
        <pc:spChg chg="del">
          <ac:chgData name="Bridget O'Banion" userId="d80692c27fef806a" providerId="LiveId" clId="{AF0F9590-945A-412A-9FEA-8001E206A433}" dt="2019-10-27T23:43:32.476" v="697" actId="478"/>
          <ac:spMkLst>
            <pc:docMk/>
            <pc:sldMk cId="108119817" sldId="345"/>
            <ac:spMk id="25" creationId="{E91538D6-9658-4A0F-8CA4-1AE180A22BED}"/>
          </ac:spMkLst>
        </pc:spChg>
        <pc:spChg chg="del">
          <ac:chgData name="Bridget O'Banion" userId="d80692c27fef806a" providerId="LiveId" clId="{AF0F9590-945A-412A-9FEA-8001E206A433}" dt="2019-10-27T23:43:32.476" v="697" actId="478"/>
          <ac:spMkLst>
            <pc:docMk/>
            <pc:sldMk cId="108119817" sldId="345"/>
            <ac:spMk id="26" creationId="{7A1F4995-015E-4843-8B04-2DA478B363BC}"/>
          </ac:spMkLst>
        </pc:spChg>
        <pc:spChg chg="del">
          <ac:chgData name="Bridget O'Banion" userId="d80692c27fef806a" providerId="LiveId" clId="{AF0F9590-945A-412A-9FEA-8001E206A433}" dt="2019-10-27T23:43:32.476" v="697" actId="478"/>
          <ac:spMkLst>
            <pc:docMk/>
            <pc:sldMk cId="108119817" sldId="345"/>
            <ac:spMk id="27" creationId="{73BECC1C-01C4-4DB6-BD38-9046F35DA920}"/>
          </ac:spMkLst>
        </pc:spChg>
        <pc:spChg chg="del">
          <ac:chgData name="Bridget O'Banion" userId="d80692c27fef806a" providerId="LiveId" clId="{AF0F9590-945A-412A-9FEA-8001E206A433}" dt="2019-10-27T23:43:32.476" v="697" actId="478"/>
          <ac:spMkLst>
            <pc:docMk/>
            <pc:sldMk cId="108119817" sldId="345"/>
            <ac:spMk id="28" creationId="{C7AF3079-BE95-4506-87CA-DBB732B9C806}"/>
          </ac:spMkLst>
        </pc:spChg>
        <pc:spChg chg="del">
          <ac:chgData name="Bridget O'Banion" userId="d80692c27fef806a" providerId="LiveId" clId="{AF0F9590-945A-412A-9FEA-8001E206A433}" dt="2019-10-27T23:43:32.476" v="697" actId="478"/>
          <ac:spMkLst>
            <pc:docMk/>
            <pc:sldMk cId="108119817" sldId="345"/>
            <ac:spMk id="29" creationId="{E9A33DFE-8067-4346-B075-50E8783B0F60}"/>
          </ac:spMkLst>
        </pc:spChg>
        <pc:spChg chg="del">
          <ac:chgData name="Bridget O'Banion" userId="d80692c27fef806a" providerId="LiveId" clId="{AF0F9590-945A-412A-9FEA-8001E206A433}" dt="2019-10-27T23:43:32.476" v="697" actId="478"/>
          <ac:spMkLst>
            <pc:docMk/>
            <pc:sldMk cId="108119817" sldId="345"/>
            <ac:spMk id="30" creationId="{BA99808E-BB37-4093-B79D-486293F82DAE}"/>
          </ac:spMkLst>
        </pc:spChg>
        <pc:spChg chg="del">
          <ac:chgData name="Bridget O'Banion" userId="d80692c27fef806a" providerId="LiveId" clId="{AF0F9590-945A-412A-9FEA-8001E206A433}" dt="2019-10-27T23:43:32.476" v="697" actId="478"/>
          <ac:spMkLst>
            <pc:docMk/>
            <pc:sldMk cId="108119817" sldId="345"/>
            <ac:spMk id="31" creationId="{98230CA0-BC8C-4DBF-AAF7-65B1C0FFE39E}"/>
          </ac:spMkLst>
        </pc:spChg>
        <pc:spChg chg="del">
          <ac:chgData name="Bridget O'Banion" userId="d80692c27fef806a" providerId="LiveId" clId="{AF0F9590-945A-412A-9FEA-8001E206A433}" dt="2019-10-27T23:43:32.476" v="697" actId="478"/>
          <ac:spMkLst>
            <pc:docMk/>
            <pc:sldMk cId="108119817" sldId="345"/>
            <ac:spMk id="32" creationId="{FA5EA1BD-CA1E-43B0-9CEF-CB2DE0431972}"/>
          </ac:spMkLst>
        </pc:spChg>
        <pc:spChg chg="del">
          <ac:chgData name="Bridget O'Banion" userId="d80692c27fef806a" providerId="LiveId" clId="{AF0F9590-945A-412A-9FEA-8001E206A433}" dt="2019-10-27T23:43:32.476" v="697" actId="478"/>
          <ac:spMkLst>
            <pc:docMk/>
            <pc:sldMk cId="108119817" sldId="345"/>
            <ac:spMk id="33" creationId="{188931A3-81C7-4448-A70A-B6BD27A300A7}"/>
          </ac:spMkLst>
        </pc:spChg>
        <pc:spChg chg="del">
          <ac:chgData name="Bridget O'Banion" userId="d80692c27fef806a" providerId="LiveId" clId="{AF0F9590-945A-412A-9FEA-8001E206A433}" dt="2019-10-27T23:43:32.476" v="697" actId="478"/>
          <ac:spMkLst>
            <pc:docMk/>
            <pc:sldMk cId="108119817" sldId="345"/>
            <ac:spMk id="34" creationId="{C4D69394-9C35-48E5-AF68-13D45E720D35}"/>
          </ac:spMkLst>
        </pc:spChg>
        <pc:spChg chg="del">
          <ac:chgData name="Bridget O'Banion" userId="d80692c27fef806a" providerId="LiveId" clId="{AF0F9590-945A-412A-9FEA-8001E206A433}" dt="2019-10-27T23:43:32.476" v="697" actId="478"/>
          <ac:spMkLst>
            <pc:docMk/>
            <pc:sldMk cId="108119817" sldId="345"/>
            <ac:spMk id="35" creationId="{89F51FE1-0EBE-403E-BA71-05ED6C29E492}"/>
          </ac:spMkLst>
        </pc:spChg>
        <pc:spChg chg="del">
          <ac:chgData name="Bridget O'Banion" userId="d80692c27fef806a" providerId="LiveId" clId="{AF0F9590-945A-412A-9FEA-8001E206A433}" dt="2019-10-27T23:43:32.476" v="697" actId="478"/>
          <ac:spMkLst>
            <pc:docMk/>
            <pc:sldMk cId="108119817" sldId="345"/>
            <ac:spMk id="36" creationId="{C685BEB9-FAA6-4E9E-9360-CE0DDDCC4C2D}"/>
          </ac:spMkLst>
        </pc:spChg>
        <pc:spChg chg="del">
          <ac:chgData name="Bridget O'Banion" userId="d80692c27fef806a" providerId="LiveId" clId="{AF0F9590-945A-412A-9FEA-8001E206A433}" dt="2019-10-27T23:43:32.476" v="697" actId="478"/>
          <ac:spMkLst>
            <pc:docMk/>
            <pc:sldMk cId="108119817" sldId="345"/>
            <ac:spMk id="37" creationId="{090F251F-3E4D-434A-8B16-B3A44C699DF7}"/>
          </ac:spMkLst>
        </pc:spChg>
        <pc:spChg chg="del">
          <ac:chgData name="Bridget O'Banion" userId="d80692c27fef806a" providerId="LiveId" clId="{AF0F9590-945A-412A-9FEA-8001E206A433}" dt="2019-10-27T23:43:32.476" v="697" actId="478"/>
          <ac:spMkLst>
            <pc:docMk/>
            <pc:sldMk cId="108119817" sldId="345"/>
            <ac:spMk id="38" creationId="{85D8BB59-6D3F-44DA-ACC6-651F84048A73}"/>
          </ac:spMkLst>
        </pc:spChg>
        <pc:spChg chg="del">
          <ac:chgData name="Bridget O'Banion" userId="d80692c27fef806a" providerId="LiveId" clId="{AF0F9590-945A-412A-9FEA-8001E206A433}" dt="2019-10-27T23:43:32.476" v="697" actId="478"/>
          <ac:spMkLst>
            <pc:docMk/>
            <pc:sldMk cId="108119817" sldId="345"/>
            <ac:spMk id="39" creationId="{7BA3EBBB-7512-45B7-ABB0-6BBE96DBB6A4}"/>
          </ac:spMkLst>
        </pc:spChg>
        <pc:spChg chg="del">
          <ac:chgData name="Bridget O'Banion" userId="d80692c27fef806a" providerId="LiveId" clId="{AF0F9590-945A-412A-9FEA-8001E206A433}" dt="2019-10-27T23:43:32.476" v="697" actId="478"/>
          <ac:spMkLst>
            <pc:docMk/>
            <pc:sldMk cId="108119817" sldId="345"/>
            <ac:spMk id="40" creationId="{0E44CD3F-319F-47C5-9856-887CFBCF8260}"/>
          </ac:spMkLst>
        </pc:spChg>
        <pc:spChg chg="del">
          <ac:chgData name="Bridget O'Banion" userId="d80692c27fef806a" providerId="LiveId" clId="{AF0F9590-945A-412A-9FEA-8001E206A433}" dt="2019-10-27T23:43:32.476" v="697" actId="478"/>
          <ac:spMkLst>
            <pc:docMk/>
            <pc:sldMk cId="108119817" sldId="345"/>
            <ac:spMk id="41" creationId="{5FD80391-293E-4298-B461-F0FDBD96BA3E}"/>
          </ac:spMkLst>
        </pc:spChg>
        <pc:spChg chg="del">
          <ac:chgData name="Bridget O'Banion" userId="d80692c27fef806a" providerId="LiveId" clId="{AF0F9590-945A-412A-9FEA-8001E206A433}" dt="2019-10-27T23:43:32.476" v="697" actId="478"/>
          <ac:spMkLst>
            <pc:docMk/>
            <pc:sldMk cId="108119817" sldId="345"/>
            <ac:spMk id="42" creationId="{C5458C45-3B55-4CD1-B418-5EB321E0F3EE}"/>
          </ac:spMkLst>
        </pc:spChg>
        <pc:spChg chg="del">
          <ac:chgData name="Bridget O'Banion" userId="d80692c27fef806a" providerId="LiveId" clId="{AF0F9590-945A-412A-9FEA-8001E206A433}" dt="2019-10-27T23:43:32.476" v="697" actId="478"/>
          <ac:spMkLst>
            <pc:docMk/>
            <pc:sldMk cId="108119817" sldId="345"/>
            <ac:spMk id="43" creationId="{0314F31C-A8B5-4894-A283-B25A3DF73707}"/>
          </ac:spMkLst>
        </pc:spChg>
        <pc:spChg chg="del">
          <ac:chgData name="Bridget O'Banion" userId="d80692c27fef806a" providerId="LiveId" clId="{AF0F9590-945A-412A-9FEA-8001E206A433}" dt="2019-10-27T23:43:32.476" v="697" actId="478"/>
          <ac:spMkLst>
            <pc:docMk/>
            <pc:sldMk cId="108119817" sldId="345"/>
            <ac:spMk id="44" creationId="{71A1A4F4-348D-4ACA-9913-7752E5EF9BE8}"/>
          </ac:spMkLst>
        </pc:spChg>
        <pc:spChg chg="del">
          <ac:chgData name="Bridget O'Banion" userId="d80692c27fef806a" providerId="LiveId" clId="{AF0F9590-945A-412A-9FEA-8001E206A433}" dt="2019-10-27T23:43:32.476" v="697" actId="478"/>
          <ac:spMkLst>
            <pc:docMk/>
            <pc:sldMk cId="108119817" sldId="345"/>
            <ac:spMk id="45" creationId="{6250FD47-75FD-4F26-915D-7B6D0522FC45}"/>
          </ac:spMkLst>
        </pc:spChg>
        <pc:spChg chg="del">
          <ac:chgData name="Bridget O'Banion" userId="d80692c27fef806a" providerId="LiveId" clId="{AF0F9590-945A-412A-9FEA-8001E206A433}" dt="2019-10-27T23:43:32.476" v="697" actId="478"/>
          <ac:spMkLst>
            <pc:docMk/>
            <pc:sldMk cId="108119817" sldId="345"/>
            <ac:spMk id="46" creationId="{4D1DDE68-F187-4693-A578-FE401502E3B1}"/>
          </ac:spMkLst>
        </pc:spChg>
        <pc:spChg chg="del">
          <ac:chgData name="Bridget O'Banion" userId="d80692c27fef806a" providerId="LiveId" clId="{AF0F9590-945A-412A-9FEA-8001E206A433}" dt="2019-10-27T23:43:32.476" v="697" actId="478"/>
          <ac:spMkLst>
            <pc:docMk/>
            <pc:sldMk cId="108119817" sldId="345"/>
            <ac:spMk id="47" creationId="{12B61C5E-A875-47D4-8CBE-D1A0B184B058}"/>
          </ac:spMkLst>
        </pc:spChg>
        <pc:spChg chg="del">
          <ac:chgData name="Bridget O'Banion" userId="d80692c27fef806a" providerId="LiveId" clId="{AF0F9590-945A-412A-9FEA-8001E206A433}" dt="2019-10-27T23:43:32.476" v="697" actId="478"/>
          <ac:spMkLst>
            <pc:docMk/>
            <pc:sldMk cId="108119817" sldId="345"/>
            <ac:spMk id="48" creationId="{95AEF990-B1D6-47A4-B97A-1AF436ABC8A8}"/>
          </ac:spMkLst>
        </pc:spChg>
        <pc:spChg chg="del">
          <ac:chgData name="Bridget O'Banion" userId="d80692c27fef806a" providerId="LiveId" clId="{AF0F9590-945A-412A-9FEA-8001E206A433}" dt="2019-10-27T23:43:32.476" v="697" actId="478"/>
          <ac:spMkLst>
            <pc:docMk/>
            <pc:sldMk cId="108119817" sldId="345"/>
            <ac:spMk id="49" creationId="{3F7067E0-AC44-4B0E-BCC2-2FC11A228B97}"/>
          </ac:spMkLst>
        </pc:spChg>
        <pc:spChg chg="del">
          <ac:chgData name="Bridget O'Banion" userId="d80692c27fef806a" providerId="LiveId" clId="{AF0F9590-945A-412A-9FEA-8001E206A433}" dt="2019-10-27T23:43:32.476" v="697" actId="478"/>
          <ac:spMkLst>
            <pc:docMk/>
            <pc:sldMk cId="108119817" sldId="345"/>
            <ac:spMk id="50" creationId="{C0739466-2FCD-4CBE-A75C-1B7403C082E1}"/>
          </ac:spMkLst>
        </pc:spChg>
        <pc:spChg chg="del">
          <ac:chgData name="Bridget O'Banion" userId="d80692c27fef806a" providerId="LiveId" clId="{AF0F9590-945A-412A-9FEA-8001E206A433}" dt="2019-10-27T23:43:32.476" v="697" actId="478"/>
          <ac:spMkLst>
            <pc:docMk/>
            <pc:sldMk cId="108119817" sldId="345"/>
            <ac:spMk id="51" creationId="{47807413-5F22-4704-AC0C-02DBBE4D661C}"/>
          </ac:spMkLst>
        </pc:spChg>
        <pc:spChg chg="del">
          <ac:chgData name="Bridget O'Banion" userId="d80692c27fef806a" providerId="LiveId" clId="{AF0F9590-945A-412A-9FEA-8001E206A433}" dt="2019-10-27T23:43:32.476" v="697" actId="478"/>
          <ac:spMkLst>
            <pc:docMk/>
            <pc:sldMk cId="108119817" sldId="345"/>
            <ac:spMk id="52" creationId="{21C167D2-FF86-44D8-84AB-0A2327B0AFFF}"/>
          </ac:spMkLst>
        </pc:spChg>
        <pc:spChg chg="del">
          <ac:chgData name="Bridget O'Banion" userId="d80692c27fef806a" providerId="LiveId" clId="{AF0F9590-945A-412A-9FEA-8001E206A433}" dt="2019-10-27T23:43:32.476" v="697" actId="478"/>
          <ac:spMkLst>
            <pc:docMk/>
            <pc:sldMk cId="108119817" sldId="345"/>
            <ac:spMk id="53" creationId="{120C2CB1-F688-4C45-BC50-2217C2B2CB02}"/>
          </ac:spMkLst>
        </pc:spChg>
        <pc:spChg chg="del">
          <ac:chgData name="Bridget O'Banion" userId="d80692c27fef806a" providerId="LiveId" clId="{AF0F9590-945A-412A-9FEA-8001E206A433}" dt="2019-10-27T23:43:32.476" v="697" actId="478"/>
          <ac:spMkLst>
            <pc:docMk/>
            <pc:sldMk cId="108119817" sldId="345"/>
            <ac:spMk id="54" creationId="{BEAFE466-4F5B-43B4-BF61-306FE5478773}"/>
          </ac:spMkLst>
        </pc:spChg>
        <pc:spChg chg="del">
          <ac:chgData name="Bridget O'Banion" userId="d80692c27fef806a" providerId="LiveId" clId="{AF0F9590-945A-412A-9FEA-8001E206A433}" dt="2019-10-27T23:43:32.476" v="697" actId="478"/>
          <ac:spMkLst>
            <pc:docMk/>
            <pc:sldMk cId="108119817" sldId="345"/>
            <ac:spMk id="55" creationId="{87029074-3840-42DD-AE26-F4E041E85353}"/>
          </ac:spMkLst>
        </pc:spChg>
        <pc:spChg chg="del">
          <ac:chgData name="Bridget O'Banion" userId="d80692c27fef806a" providerId="LiveId" clId="{AF0F9590-945A-412A-9FEA-8001E206A433}" dt="2019-10-27T23:43:32.476" v="697" actId="478"/>
          <ac:spMkLst>
            <pc:docMk/>
            <pc:sldMk cId="108119817" sldId="345"/>
            <ac:spMk id="56" creationId="{3033F615-7DBC-4596-8041-6256388C6443}"/>
          </ac:spMkLst>
        </pc:spChg>
        <pc:spChg chg="del">
          <ac:chgData name="Bridget O'Banion" userId="d80692c27fef806a" providerId="LiveId" clId="{AF0F9590-945A-412A-9FEA-8001E206A433}" dt="2019-10-27T23:43:32.476" v="697" actId="478"/>
          <ac:spMkLst>
            <pc:docMk/>
            <pc:sldMk cId="108119817" sldId="345"/>
            <ac:spMk id="57" creationId="{FB4D19B3-1A0F-48F1-B935-A48E528C3EA4}"/>
          </ac:spMkLst>
        </pc:spChg>
        <pc:spChg chg="del">
          <ac:chgData name="Bridget O'Banion" userId="d80692c27fef806a" providerId="LiveId" clId="{AF0F9590-945A-412A-9FEA-8001E206A433}" dt="2019-10-27T23:43:32.476" v="697" actId="478"/>
          <ac:spMkLst>
            <pc:docMk/>
            <pc:sldMk cId="108119817" sldId="345"/>
            <ac:spMk id="58" creationId="{8BBEE5C4-B98D-4F80-8247-8257187D0F50}"/>
          </ac:spMkLst>
        </pc:spChg>
        <pc:spChg chg="del">
          <ac:chgData name="Bridget O'Banion" userId="d80692c27fef806a" providerId="LiveId" clId="{AF0F9590-945A-412A-9FEA-8001E206A433}" dt="2019-10-27T23:43:32.476" v="697" actId="478"/>
          <ac:spMkLst>
            <pc:docMk/>
            <pc:sldMk cId="108119817" sldId="345"/>
            <ac:spMk id="59" creationId="{8B0F395B-59DB-44D7-A996-259169200D0A}"/>
          </ac:spMkLst>
        </pc:spChg>
        <pc:spChg chg="del">
          <ac:chgData name="Bridget O'Banion" userId="d80692c27fef806a" providerId="LiveId" clId="{AF0F9590-945A-412A-9FEA-8001E206A433}" dt="2019-10-27T23:43:32.476" v="697" actId="478"/>
          <ac:spMkLst>
            <pc:docMk/>
            <pc:sldMk cId="108119817" sldId="345"/>
            <ac:spMk id="60" creationId="{97B0AA0B-313E-4FCF-8187-BB256F6EC4E9}"/>
          </ac:spMkLst>
        </pc:spChg>
        <pc:spChg chg="del">
          <ac:chgData name="Bridget O'Banion" userId="d80692c27fef806a" providerId="LiveId" clId="{AF0F9590-945A-412A-9FEA-8001E206A433}" dt="2019-10-27T23:43:32.476" v="697" actId="478"/>
          <ac:spMkLst>
            <pc:docMk/>
            <pc:sldMk cId="108119817" sldId="345"/>
            <ac:spMk id="61" creationId="{43753A53-3346-43B8-9E2C-CFABF38DF8B2}"/>
          </ac:spMkLst>
        </pc:spChg>
        <pc:spChg chg="del">
          <ac:chgData name="Bridget O'Banion" userId="d80692c27fef806a" providerId="LiveId" clId="{AF0F9590-945A-412A-9FEA-8001E206A433}" dt="2019-10-27T23:43:32.476" v="697" actId="478"/>
          <ac:spMkLst>
            <pc:docMk/>
            <pc:sldMk cId="108119817" sldId="345"/>
            <ac:spMk id="62" creationId="{CE15A551-6656-4C2C-B50B-573B7F52E4B1}"/>
          </ac:spMkLst>
        </pc:spChg>
        <pc:spChg chg="del">
          <ac:chgData name="Bridget O'Banion" userId="d80692c27fef806a" providerId="LiveId" clId="{AF0F9590-945A-412A-9FEA-8001E206A433}" dt="2019-10-27T23:43:32.476" v="697" actId="478"/>
          <ac:spMkLst>
            <pc:docMk/>
            <pc:sldMk cId="108119817" sldId="345"/>
            <ac:spMk id="63" creationId="{CD05A0CA-6B41-48C3-B309-FC69B88CC0FD}"/>
          </ac:spMkLst>
        </pc:spChg>
        <pc:spChg chg="del">
          <ac:chgData name="Bridget O'Banion" userId="d80692c27fef806a" providerId="LiveId" clId="{AF0F9590-945A-412A-9FEA-8001E206A433}" dt="2019-10-27T23:43:32.476" v="697" actId="478"/>
          <ac:spMkLst>
            <pc:docMk/>
            <pc:sldMk cId="108119817" sldId="345"/>
            <ac:spMk id="64" creationId="{04604E61-3ECF-4B07-9511-ED31CD6953EA}"/>
          </ac:spMkLst>
        </pc:spChg>
        <pc:spChg chg="del">
          <ac:chgData name="Bridget O'Banion" userId="d80692c27fef806a" providerId="LiveId" clId="{AF0F9590-945A-412A-9FEA-8001E206A433}" dt="2019-10-27T23:43:32.476" v="697" actId="478"/>
          <ac:spMkLst>
            <pc:docMk/>
            <pc:sldMk cId="108119817" sldId="345"/>
            <ac:spMk id="65" creationId="{4AC61BFC-8281-44D5-B436-FD8B57C21D46}"/>
          </ac:spMkLst>
        </pc:spChg>
        <pc:spChg chg="del">
          <ac:chgData name="Bridget O'Banion" userId="d80692c27fef806a" providerId="LiveId" clId="{AF0F9590-945A-412A-9FEA-8001E206A433}" dt="2019-10-27T23:43:32.476" v="697" actId="478"/>
          <ac:spMkLst>
            <pc:docMk/>
            <pc:sldMk cId="108119817" sldId="345"/>
            <ac:spMk id="66" creationId="{6DB45DC6-F28E-491B-BA61-7D91CE025580}"/>
          </ac:spMkLst>
        </pc:spChg>
        <pc:spChg chg="del">
          <ac:chgData name="Bridget O'Banion" userId="d80692c27fef806a" providerId="LiveId" clId="{AF0F9590-945A-412A-9FEA-8001E206A433}" dt="2019-10-27T23:43:32.476" v="697" actId="478"/>
          <ac:spMkLst>
            <pc:docMk/>
            <pc:sldMk cId="108119817" sldId="345"/>
            <ac:spMk id="67" creationId="{E6177D17-CFBB-485F-8498-495209FF5E75}"/>
          </ac:spMkLst>
        </pc:spChg>
        <pc:spChg chg="del">
          <ac:chgData name="Bridget O'Banion" userId="d80692c27fef806a" providerId="LiveId" clId="{AF0F9590-945A-412A-9FEA-8001E206A433}" dt="2019-10-27T23:43:32.476" v="697" actId="478"/>
          <ac:spMkLst>
            <pc:docMk/>
            <pc:sldMk cId="108119817" sldId="345"/>
            <ac:spMk id="68" creationId="{C5675593-EBFD-44CC-A4C9-6BD4A3D925AD}"/>
          </ac:spMkLst>
        </pc:spChg>
        <pc:spChg chg="del">
          <ac:chgData name="Bridget O'Banion" userId="d80692c27fef806a" providerId="LiveId" clId="{AF0F9590-945A-412A-9FEA-8001E206A433}" dt="2019-10-27T23:43:32.476" v="697" actId="478"/>
          <ac:spMkLst>
            <pc:docMk/>
            <pc:sldMk cId="108119817" sldId="345"/>
            <ac:spMk id="69" creationId="{4DD1BB16-8CED-437F-85B4-EEE7A64165F7}"/>
          </ac:spMkLst>
        </pc:spChg>
        <pc:spChg chg="del">
          <ac:chgData name="Bridget O'Banion" userId="d80692c27fef806a" providerId="LiveId" clId="{AF0F9590-945A-412A-9FEA-8001E206A433}" dt="2019-10-27T23:43:32.476" v="697" actId="478"/>
          <ac:spMkLst>
            <pc:docMk/>
            <pc:sldMk cId="108119817" sldId="345"/>
            <ac:spMk id="70" creationId="{855A7091-3855-4990-92BA-203046D5E705}"/>
          </ac:spMkLst>
        </pc:spChg>
        <pc:spChg chg="del">
          <ac:chgData name="Bridget O'Banion" userId="d80692c27fef806a" providerId="LiveId" clId="{AF0F9590-945A-412A-9FEA-8001E206A433}" dt="2019-10-27T23:43:32.476" v="697" actId="478"/>
          <ac:spMkLst>
            <pc:docMk/>
            <pc:sldMk cId="108119817" sldId="345"/>
            <ac:spMk id="71" creationId="{E1F48E00-35D8-4EFD-808F-71B07FBEBA20}"/>
          </ac:spMkLst>
        </pc:spChg>
        <pc:spChg chg="del">
          <ac:chgData name="Bridget O'Banion" userId="d80692c27fef806a" providerId="LiveId" clId="{AF0F9590-945A-412A-9FEA-8001E206A433}" dt="2019-10-27T23:43:32.476" v="697" actId="478"/>
          <ac:spMkLst>
            <pc:docMk/>
            <pc:sldMk cId="108119817" sldId="345"/>
            <ac:spMk id="72" creationId="{92925C15-6A2F-4DCC-8E56-9C7C5B24A091}"/>
          </ac:spMkLst>
        </pc:spChg>
        <pc:spChg chg="del">
          <ac:chgData name="Bridget O'Banion" userId="d80692c27fef806a" providerId="LiveId" clId="{AF0F9590-945A-412A-9FEA-8001E206A433}" dt="2019-10-27T23:43:32.476" v="697" actId="478"/>
          <ac:spMkLst>
            <pc:docMk/>
            <pc:sldMk cId="108119817" sldId="345"/>
            <ac:spMk id="73" creationId="{7D371EE4-9003-4199-A228-585F4954DEE7}"/>
          </ac:spMkLst>
        </pc:spChg>
        <pc:spChg chg="del">
          <ac:chgData name="Bridget O'Banion" userId="d80692c27fef806a" providerId="LiveId" clId="{AF0F9590-945A-412A-9FEA-8001E206A433}" dt="2019-10-27T23:43:32.476" v="697" actId="478"/>
          <ac:spMkLst>
            <pc:docMk/>
            <pc:sldMk cId="108119817" sldId="345"/>
            <ac:spMk id="74" creationId="{1C815725-409D-4C14-A656-316F5099CD76}"/>
          </ac:spMkLst>
        </pc:spChg>
        <pc:spChg chg="del">
          <ac:chgData name="Bridget O'Banion" userId="d80692c27fef806a" providerId="LiveId" clId="{AF0F9590-945A-412A-9FEA-8001E206A433}" dt="2019-10-27T23:43:32.476" v="697" actId="478"/>
          <ac:spMkLst>
            <pc:docMk/>
            <pc:sldMk cId="108119817" sldId="345"/>
            <ac:spMk id="75" creationId="{E5A77C16-A478-4805-9218-261EB02995AF}"/>
          </ac:spMkLst>
        </pc:spChg>
        <pc:spChg chg="del">
          <ac:chgData name="Bridget O'Banion" userId="d80692c27fef806a" providerId="LiveId" clId="{AF0F9590-945A-412A-9FEA-8001E206A433}" dt="2019-10-27T23:43:32.476" v="697" actId="478"/>
          <ac:spMkLst>
            <pc:docMk/>
            <pc:sldMk cId="108119817" sldId="345"/>
            <ac:spMk id="76" creationId="{BBC0E73B-A588-4B47-8F19-0D322DA8914A}"/>
          </ac:spMkLst>
        </pc:spChg>
        <pc:spChg chg="del">
          <ac:chgData name="Bridget O'Banion" userId="d80692c27fef806a" providerId="LiveId" clId="{AF0F9590-945A-412A-9FEA-8001E206A433}" dt="2019-10-27T23:43:32.476" v="697" actId="478"/>
          <ac:spMkLst>
            <pc:docMk/>
            <pc:sldMk cId="108119817" sldId="345"/>
            <ac:spMk id="77" creationId="{52338A20-FB35-4671-8065-D06F8257F2E3}"/>
          </ac:spMkLst>
        </pc:spChg>
        <pc:spChg chg="del">
          <ac:chgData name="Bridget O'Banion" userId="d80692c27fef806a" providerId="LiveId" clId="{AF0F9590-945A-412A-9FEA-8001E206A433}" dt="2019-10-27T23:43:32.476" v="697" actId="478"/>
          <ac:spMkLst>
            <pc:docMk/>
            <pc:sldMk cId="108119817" sldId="345"/>
            <ac:spMk id="78" creationId="{C2E43E30-DFBE-404A-8290-8488FFA6F21F}"/>
          </ac:spMkLst>
        </pc:spChg>
        <pc:spChg chg="del">
          <ac:chgData name="Bridget O'Banion" userId="d80692c27fef806a" providerId="LiveId" clId="{AF0F9590-945A-412A-9FEA-8001E206A433}" dt="2019-10-27T23:43:32.476" v="697" actId="478"/>
          <ac:spMkLst>
            <pc:docMk/>
            <pc:sldMk cId="108119817" sldId="345"/>
            <ac:spMk id="79" creationId="{CCE72097-D3B2-480D-9EC7-33B99A5D59C5}"/>
          </ac:spMkLst>
        </pc:spChg>
        <pc:spChg chg="del">
          <ac:chgData name="Bridget O'Banion" userId="d80692c27fef806a" providerId="LiveId" clId="{AF0F9590-945A-412A-9FEA-8001E206A433}" dt="2019-10-27T23:43:32.476" v="697" actId="478"/>
          <ac:spMkLst>
            <pc:docMk/>
            <pc:sldMk cId="108119817" sldId="345"/>
            <ac:spMk id="80" creationId="{188A7771-8EF5-4DAD-86C0-601A146FFADE}"/>
          </ac:spMkLst>
        </pc:spChg>
        <pc:spChg chg="del">
          <ac:chgData name="Bridget O'Banion" userId="d80692c27fef806a" providerId="LiveId" clId="{AF0F9590-945A-412A-9FEA-8001E206A433}" dt="2019-10-27T23:43:32.476" v="697" actId="478"/>
          <ac:spMkLst>
            <pc:docMk/>
            <pc:sldMk cId="108119817" sldId="345"/>
            <ac:spMk id="81" creationId="{EEFF36BF-23B6-48BE-A2B2-B91208B21DD6}"/>
          </ac:spMkLst>
        </pc:spChg>
        <pc:spChg chg="del">
          <ac:chgData name="Bridget O'Banion" userId="d80692c27fef806a" providerId="LiveId" clId="{AF0F9590-945A-412A-9FEA-8001E206A433}" dt="2019-10-27T23:43:32.476" v="697" actId="478"/>
          <ac:spMkLst>
            <pc:docMk/>
            <pc:sldMk cId="108119817" sldId="345"/>
            <ac:spMk id="82" creationId="{804F7A71-5A1D-4917-81F6-A0E5F87D27E1}"/>
          </ac:spMkLst>
        </pc:spChg>
        <pc:spChg chg="del">
          <ac:chgData name="Bridget O'Banion" userId="d80692c27fef806a" providerId="LiveId" clId="{AF0F9590-945A-412A-9FEA-8001E206A433}" dt="2019-10-27T23:43:32.476" v="697" actId="478"/>
          <ac:spMkLst>
            <pc:docMk/>
            <pc:sldMk cId="108119817" sldId="345"/>
            <ac:spMk id="83" creationId="{D431CECE-7FFF-4CC2-B34F-38654389F368}"/>
          </ac:spMkLst>
        </pc:spChg>
        <pc:spChg chg="del">
          <ac:chgData name="Bridget O'Banion" userId="d80692c27fef806a" providerId="LiveId" clId="{AF0F9590-945A-412A-9FEA-8001E206A433}" dt="2019-10-27T23:43:32.476" v="697" actId="478"/>
          <ac:spMkLst>
            <pc:docMk/>
            <pc:sldMk cId="108119817" sldId="345"/>
            <ac:spMk id="84" creationId="{D6F93488-5F7E-4880-BD87-D22B831D5778}"/>
          </ac:spMkLst>
        </pc:spChg>
        <pc:spChg chg="del">
          <ac:chgData name="Bridget O'Banion" userId="d80692c27fef806a" providerId="LiveId" clId="{AF0F9590-945A-412A-9FEA-8001E206A433}" dt="2019-10-27T23:43:32.476" v="697" actId="478"/>
          <ac:spMkLst>
            <pc:docMk/>
            <pc:sldMk cId="108119817" sldId="345"/>
            <ac:spMk id="85" creationId="{0EDC3D5B-0CB2-45E8-85C6-13C4C0412D23}"/>
          </ac:spMkLst>
        </pc:spChg>
        <pc:spChg chg="del">
          <ac:chgData name="Bridget O'Banion" userId="d80692c27fef806a" providerId="LiveId" clId="{AF0F9590-945A-412A-9FEA-8001E206A433}" dt="2019-10-27T23:43:32.476" v="697" actId="478"/>
          <ac:spMkLst>
            <pc:docMk/>
            <pc:sldMk cId="108119817" sldId="345"/>
            <ac:spMk id="86" creationId="{051EE63F-7C8B-4F94-99F6-D7B0A1280C8E}"/>
          </ac:spMkLst>
        </pc:spChg>
        <pc:spChg chg="del">
          <ac:chgData name="Bridget O'Banion" userId="d80692c27fef806a" providerId="LiveId" clId="{AF0F9590-945A-412A-9FEA-8001E206A433}" dt="2019-10-27T23:43:32.476" v="697" actId="478"/>
          <ac:spMkLst>
            <pc:docMk/>
            <pc:sldMk cId="108119817" sldId="345"/>
            <ac:spMk id="87" creationId="{F92EED28-9DA8-4B4C-945F-54B8C48E5B2E}"/>
          </ac:spMkLst>
        </pc:spChg>
        <pc:spChg chg="del">
          <ac:chgData name="Bridget O'Banion" userId="d80692c27fef806a" providerId="LiveId" clId="{AF0F9590-945A-412A-9FEA-8001E206A433}" dt="2019-10-27T23:43:32.476" v="697" actId="478"/>
          <ac:spMkLst>
            <pc:docMk/>
            <pc:sldMk cId="108119817" sldId="345"/>
            <ac:spMk id="88" creationId="{61E418C7-3C32-4CA2-9861-F55DBEEA9E35}"/>
          </ac:spMkLst>
        </pc:spChg>
        <pc:spChg chg="del">
          <ac:chgData name="Bridget O'Banion" userId="d80692c27fef806a" providerId="LiveId" clId="{AF0F9590-945A-412A-9FEA-8001E206A433}" dt="2019-10-27T23:43:32.476" v="697" actId="478"/>
          <ac:spMkLst>
            <pc:docMk/>
            <pc:sldMk cId="108119817" sldId="345"/>
            <ac:spMk id="89" creationId="{11A5D8DA-5751-41AF-84B3-08B4727812B6}"/>
          </ac:spMkLst>
        </pc:spChg>
        <pc:spChg chg="del">
          <ac:chgData name="Bridget O'Banion" userId="d80692c27fef806a" providerId="LiveId" clId="{AF0F9590-945A-412A-9FEA-8001E206A433}" dt="2019-10-27T23:43:32.476" v="697" actId="478"/>
          <ac:spMkLst>
            <pc:docMk/>
            <pc:sldMk cId="108119817" sldId="345"/>
            <ac:spMk id="90" creationId="{1DBD0EA3-D85F-45FD-9AA4-6804E381AE35}"/>
          </ac:spMkLst>
        </pc:spChg>
        <pc:spChg chg="del">
          <ac:chgData name="Bridget O'Banion" userId="d80692c27fef806a" providerId="LiveId" clId="{AF0F9590-945A-412A-9FEA-8001E206A433}" dt="2019-10-27T23:43:32.476" v="697" actId="478"/>
          <ac:spMkLst>
            <pc:docMk/>
            <pc:sldMk cId="108119817" sldId="345"/>
            <ac:spMk id="91" creationId="{31E9A8FF-8A44-48F4-85CF-4FD1D9CA87EA}"/>
          </ac:spMkLst>
        </pc:spChg>
        <pc:spChg chg="del">
          <ac:chgData name="Bridget O'Banion" userId="d80692c27fef806a" providerId="LiveId" clId="{AF0F9590-945A-412A-9FEA-8001E206A433}" dt="2019-10-27T23:43:32.476" v="697" actId="478"/>
          <ac:spMkLst>
            <pc:docMk/>
            <pc:sldMk cId="108119817" sldId="345"/>
            <ac:spMk id="92" creationId="{F56BDEF2-08C2-462F-8B35-6DFCC6FA7D51}"/>
          </ac:spMkLst>
        </pc:spChg>
        <pc:spChg chg="del">
          <ac:chgData name="Bridget O'Banion" userId="d80692c27fef806a" providerId="LiveId" clId="{AF0F9590-945A-412A-9FEA-8001E206A433}" dt="2019-10-27T23:43:32.476" v="697" actId="478"/>
          <ac:spMkLst>
            <pc:docMk/>
            <pc:sldMk cId="108119817" sldId="345"/>
            <ac:spMk id="93" creationId="{D4B89DAE-9568-40DF-9173-87401E1EB018}"/>
          </ac:spMkLst>
        </pc:spChg>
        <pc:spChg chg="del">
          <ac:chgData name="Bridget O'Banion" userId="d80692c27fef806a" providerId="LiveId" clId="{AF0F9590-945A-412A-9FEA-8001E206A433}" dt="2019-10-27T23:43:32.476" v="697" actId="478"/>
          <ac:spMkLst>
            <pc:docMk/>
            <pc:sldMk cId="108119817" sldId="345"/>
            <ac:spMk id="94" creationId="{C641C4F0-71DF-4A79-903D-149FDBD8DC87}"/>
          </ac:spMkLst>
        </pc:spChg>
        <pc:spChg chg="del">
          <ac:chgData name="Bridget O'Banion" userId="d80692c27fef806a" providerId="LiveId" clId="{AF0F9590-945A-412A-9FEA-8001E206A433}" dt="2019-10-27T23:43:32.476" v="697" actId="478"/>
          <ac:spMkLst>
            <pc:docMk/>
            <pc:sldMk cId="108119817" sldId="345"/>
            <ac:spMk id="95" creationId="{B5B405D5-F21D-4AD4-B85A-6B9B3CD7B965}"/>
          </ac:spMkLst>
        </pc:spChg>
        <pc:spChg chg="del">
          <ac:chgData name="Bridget O'Banion" userId="d80692c27fef806a" providerId="LiveId" clId="{AF0F9590-945A-412A-9FEA-8001E206A433}" dt="2019-10-27T23:43:32.476" v="697" actId="478"/>
          <ac:spMkLst>
            <pc:docMk/>
            <pc:sldMk cId="108119817" sldId="345"/>
            <ac:spMk id="96" creationId="{C18241D9-AA87-463D-860A-18F41867A481}"/>
          </ac:spMkLst>
        </pc:spChg>
        <pc:spChg chg="del">
          <ac:chgData name="Bridget O'Banion" userId="d80692c27fef806a" providerId="LiveId" clId="{AF0F9590-945A-412A-9FEA-8001E206A433}" dt="2019-10-27T23:43:32.476" v="697" actId="478"/>
          <ac:spMkLst>
            <pc:docMk/>
            <pc:sldMk cId="108119817" sldId="345"/>
            <ac:spMk id="97" creationId="{73E3F584-8BC1-4B4F-BF1A-1F64C0203C51}"/>
          </ac:spMkLst>
        </pc:spChg>
        <pc:spChg chg="del">
          <ac:chgData name="Bridget O'Banion" userId="d80692c27fef806a" providerId="LiveId" clId="{AF0F9590-945A-412A-9FEA-8001E206A433}" dt="2019-10-27T23:43:32.476" v="697" actId="478"/>
          <ac:spMkLst>
            <pc:docMk/>
            <pc:sldMk cId="108119817" sldId="345"/>
            <ac:spMk id="98" creationId="{87B8609B-3C03-4216-9BB9-606D831D5BFC}"/>
          </ac:spMkLst>
        </pc:spChg>
        <pc:spChg chg="del">
          <ac:chgData name="Bridget O'Banion" userId="d80692c27fef806a" providerId="LiveId" clId="{AF0F9590-945A-412A-9FEA-8001E206A433}" dt="2019-10-27T23:43:32.476" v="697" actId="478"/>
          <ac:spMkLst>
            <pc:docMk/>
            <pc:sldMk cId="108119817" sldId="345"/>
            <ac:spMk id="99" creationId="{A97EA48B-316E-44CE-9455-56BB60BE6ED3}"/>
          </ac:spMkLst>
        </pc:spChg>
        <pc:spChg chg="del">
          <ac:chgData name="Bridget O'Banion" userId="d80692c27fef806a" providerId="LiveId" clId="{AF0F9590-945A-412A-9FEA-8001E206A433}" dt="2019-10-27T23:43:32.476" v="697" actId="478"/>
          <ac:spMkLst>
            <pc:docMk/>
            <pc:sldMk cId="108119817" sldId="345"/>
            <ac:spMk id="100" creationId="{AB494DFF-1788-4162-B483-AE2050ADD892}"/>
          </ac:spMkLst>
        </pc:spChg>
        <pc:spChg chg="del">
          <ac:chgData name="Bridget O'Banion" userId="d80692c27fef806a" providerId="LiveId" clId="{AF0F9590-945A-412A-9FEA-8001E206A433}" dt="2019-10-27T23:43:32.476" v="697" actId="478"/>
          <ac:spMkLst>
            <pc:docMk/>
            <pc:sldMk cId="108119817" sldId="345"/>
            <ac:spMk id="101" creationId="{83B429B0-9B87-4CF4-95D2-3E3DF532990A}"/>
          </ac:spMkLst>
        </pc:spChg>
        <pc:spChg chg="del">
          <ac:chgData name="Bridget O'Banion" userId="d80692c27fef806a" providerId="LiveId" clId="{AF0F9590-945A-412A-9FEA-8001E206A433}" dt="2019-10-27T23:43:32.476" v="697" actId="478"/>
          <ac:spMkLst>
            <pc:docMk/>
            <pc:sldMk cId="108119817" sldId="345"/>
            <ac:spMk id="102" creationId="{CE547BAC-DF55-4EDA-AD91-7ECF89AA45FB}"/>
          </ac:spMkLst>
        </pc:spChg>
        <pc:spChg chg="del">
          <ac:chgData name="Bridget O'Banion" userId="d80692c27fef806a" providerId="LiveId" clId="{AF0F9590-945A-412A-9FEA-8001E206A433}" dt="2019-10-27T23:43:32.476" v="697" actId="478"/>
          <ac:spMkLst>
            <pc:docMk/>
            <pc:sldMk cId="108119817" sldId="345"/>
            <ac:spMk id="103" creationId="{23D19F6C-2680-4B08-9ECD-B89A21408773}"/>
          </ac:spMkLst>
        </pc:spChg>
        <pc:spChg chg="del">
          <ac:chgData name="Bridget O'Banion" userId="d80692c27fef806a" providerId="LiveId" clId="{AF0F9590-945A-412A-9FEA-8001E206A433}" dt="2019-10-27T23:43:32.476" v="697" actId="478"/>
          <ac:spMkLst>
            <pc:docMk/>
            <pc:sldMk cId="108119817" sldId="345"/>
            <ac:spMk id="104" creationId="{65A98D1A-ABB8-4C9B-AA48-9D32B29B6B08}"/>
          </ac:spMkLst>
        </pc:spChg>
        <pc:spChg chg="del">
          <ac:chgData name="Bridget O'Banion" userId="d80692c27fef806a" providerId="LiveId" clId="{AF0F9590-945A-412A-9FEA-8001E206A433}" dt="2019-10-27T23:43:32.476" v="697" actId="478"/>
          <ac:spMkLst>
            <pc:docMk/>
            <pc:sldMk cId="108119817" sldId="345"/>
            <ac:spMk id="105" creationId="{B2D2FDFA-0B80-4947-A148-9F0530BA375B}"/>
          </ac:spMkLst>
        </pc:spChg>
        <pc:spChg chg="del">
          <ac:chgData name="Bridget O'Banion" userId="d80692c27fef806a" providerId="LiveId" clId="{AF0F9590-945A-412A-9FEA-8001E206A433}" dt="2019-10-27T23:43:32.476" v="697" actId="478"/>
          <ac:spMkLst>
            <pc:docMk/>
            <pc:sldMk cId="108119817" sldId="345"/>
            <ac:spMk id="106" creationId="{957023B3-10FF-4BDC-9F6D-37C16FFCD632}"/>
          </ac:spMkLst>
        </pc:spChg>
        <pc:spChg chg="del">
          <ac:chgData name="Bridget O'Banion" userId="d80692c27fef806a" providerId="LiveId" clId="{AF0F9590-945A-412A-9FEA-8001E206A433}" dt="2019-10-27T23:43:32.476" v="697" actId="478"/>
          <ac:spMkLst>
            <pc:docMk/>
            <pc:sldMk cId="108119817" sldId="345"/>
            <ac:spMk id="107" creationId="{9147AB19-3181-4DD2-8118-CE37EA84451F}"/>
          </ac:spMkLst>
        </pc:spChg>
        <pc:spChg chg="del">
          <ac:chgData name="Bridget O'Banion" userId="d80692c27fef806a" providerId="LiveId" clId="{AF0F9590-945A-412A-9FEA-8001E206A433}" dt="2019-10-27T23:43:32.476" v="697" actId="478"/>
          <ac:spMkLst>
            <pc:docMk/>
            <pc:sldMk cId="108119817" sldId="345"/>
            <ac:spMk id="108" creationId="{C1A81C4C-1B1B-4AD2-ABAC-F2CF86AB6D76}"/>
          </ac:spMkLst>
        </pc:spChg>
        <pc:spChg chg="del">
          <ac:chgData name="Bridget O'Banion" userId="d80692c27fef806a" providerId="LiveId" clId="{AF0F9590-945A-412A-9FEA-8001E206A433}" dt="2019-10-27T23:43:32.476" v="697" actId="478"/>
          <ac:spMkLst>
            <pc:docMk/>
            <pc:sldMk cId="108119817" sldId="345"/>
            <ac:spMk id="109" creationId="{64CF87FD-0E4F-42F2-917E-7993E84D46B4}"/>
          </ac:spMkLst>
        </pc:spChg>
        <pc:spChg chg="del">
          <ac:chgData name="Bridget O'Banion" userId="d80692c27fef806a" providerId="LiveId" clId="{AF0F9590-945A-412A-9FEA-8001E206A433}" dt="2019-10-27T23:43:32.476" v="697" actId="478"/>
          <ac:spMkLst>
            <pc:docMk/>
            <pc:sldMk cId="108119817" sldId="345"/>
            <ac:spMk id="110" creationId="{D9BF675B-02EE-4CCF-8561-C378E6D48DBF}"/>
          </ac:spMkLst>
        </pc:spChg>
        <pc:spChg chg="del">
          <ac:chgData name="Bridget O'Banion" userId="d80692c27fef806a" providerId="LiveId" clId="{AF0F9590-945A-412A-9FEA-8001E206A433}" dt="2019-10-27T23:43:32.476" v="697" actId="478"/>
          <ac:spMkLst>
            <pc:docMk/>
            <pc:sldMk cId="108119817" sldId="345"/>
            <ac:spMk id="111" creationId="{5DD210BC-684F-4E81-95FF-5619B4143428}"/>
          </ac:spMkLst>
        </pc:spChg>
        <pc:spChg chg="del">
          <ac:chgData name="Bridget O'Banion" userId="d80692c27fef806a" providerId="LiveId" clId="{AF0F9590-945A-412A-9FEA-8001E206A433}" dt="2019-10-27T23:43:32.476" v="697" actId="478"/>
          <ac:spMkLst>
            <pc:docMk/>
            <pc:sldMk cId="108119817" sldId="345"/>
            <ac:spMk id="112" creationId="{6B1B7283-FBBB-4D91-A15C-175BA4963B6A}"/>
          </ac:spMkLst>
        </pc:spChg>
        <pc:spChg chg="del">
          <ac:chgData name="Bridget O'Banion" userId="d80692c27fef806a" providerId="LiveId" clId="{AF0F9590-945A-412A-9FEA-8001E206A433}" dt="2019-10-27T23:43:32.476" v="697" actId="478"/>
          <ac:spMkLst>
            <pc:docMk/>
            <pc:sldMk cId="108119817" sldId="345"/>
            <ac:spMk id="113" creationId="{0F83E3C0-323B-4DB1-9926-28E3A4310F4C}"/>
          </ac:spMkLst>
        </pc:spChg>
        <pc:spChg chg="del">
          <ac:chgData name="Bridget O'Banion" userId="d80692c27fef806a" providerId="LiveId" clId="{AF0F9590-945A-412A-9FEA-8001E206A433}" dt="2019-10-27T23:43:32.476" v="697" actId="478"/>
          <ac:spMkLst>
            <pc:docMk/>
            <pc:sldMk cId="108119817" sldId="345"/>
            <ac:spMk id="114" creationId="{34C838F7-759D-40A0-A9AE-A5A649F79D1B}"/>
          </ac:spMkLst>
        </pc:spChg>
        <pc:spChg chg="del">
          <ac:chgData name="Bridget O'Banion" userId="d80692c27fef806a" providerId="LiveId" clId="{AF0F9590-945A-412A-9FEA-8001E206A433}" dt="2019-10-27T23:43:32.476" v="697" actId="478"/>
          <ac:spMkLst>
            <pc:docMk/>
            <pc:sldMk cId="108119817" sldId="345"/>
            <ac:spMk id="115" creationId="{33DC970D-2665-444E-A0A5-886D38B46870}"/>
          </ac:spMkLst>
        </pc:spChg>
        <pc:spChg chg="del">
          <ac:chgData name="Bridget O'Banion" userId="d80692c27fef806a" providerId="LiveId" clId="{AF0F9590-945A-412A-9FEA-8001E206A433}" dt="2019-10-27T23:43:32.476" v="697" actId="478"/>
          <ac:spMkLst>
            <pc:docMk/>
            <pc:sldMk cId="108119817" sldId="345"/>
            <ac:spMk id="116" creationId="{0985AC75-DBE2-4D4E-9EF8-A0499CB43776}"/>
          </ac:spMkLst>
        </pc:spChg>
        <pc:spChg chg="del">
          <ac:chgData name="Bridget O'Banion" userId="d80692c27fef806a" providerId="LiveId" clId="{AF0F9590-945A-412A-9FEA-8001E206A433}" dt="2019-10-27T23:43:32.476" v="697" actId="478"/>
          <ac:spMkLst>
            <pc:docMk/>
            <pc:sldMk cId="108119817" sldId="345"/>
            <ac:spMk id="117" creationId="{6A16356C-A0D4-4153-8B68-14C55DE38A5F}"/>
          </ac:spMkLst>
        </pc:spChg>
        <pc:spChg chg="del">
          <ac:chgData name="Bridget O'Banion" userId="d80692c27fef806a" providerId="LiveId" clId="{AF0F9590-945A-412A-9FEA-8001E206A433}" dt="2019-10-27T23:43:32.476" v="697" actId="478"/>
          <ac:spMkLst>
            <pc:docMk/>
            <pc:sldMk cId="108119817" sldId="345"/>
            <ac:spMk id="118" creationId="{CFE0A7FB-319D-453D-B559-1F7A58B1458F}"/>
          </ac:spMkLst>
        </pc:spChg>
        <pc:spChg chg="del">
          <ac:chgData name="Bridget O'Banion" userId="d80692c27fef806a" providerId="LiveId" clId="{AF0F9590-945A-412A-9FEA-8001E206A433}" dt="2019-10-27T23:43:32.476" v="697" actId="478"/>
          <ac:spMkLst>
            <pc:docMk/>
            <pc:sldMk cId="108119817" sldId="345"/>
            <ac:spMk id="119" creationId="{6FF9DCF7-A670-4DFA-B42B-CF27CE2AD485}"/>
          </ac:spMkLst>
        </pc:spChg>
        <pc:spChg chg="del">
          <ac:chgData name="Bridget O'Banion" userId="d80692c27fef806a" providerId="LiveId" clId="{AF0F9590-945A-412A-9FEA-8001E206A433}" dt="2019-10-27T23:43:32.476" v="697" actId="478"/>
          <ac:spMkLst>
            <pc:docMk/>
            <pc:sldMk cId="108119817" sldId="345"/>
            <ac:spMk id="120" creationId="{6B1C34C1-AFCA-49A7-8DC9-D07E2542F21C}"/>
          </ac:spMkLst>
        </pc:spChg>
        <pc:spChg chg="del">
          <ac:chgData name="Bridget O'Banion" userId="d80692c27fef806a" providerId="LiveId" clId="{AF0F9590-945A-412A-9FEA-8001E206A433}" dt="2019-10-27T23:43:32.476" v="697" actId="478"/>
          <ac:spMkLst>
            <pc:docMk/>
            <pc:sldMk cId="108119817" sldId="345"/>
            <ac:spMk id="121" creationId="{BB644431-F9A6-4B1F-B18B-965A2DFBCEA7}"/>
          </ac:spMkLst>
        </pc:spChg>
        <pc:spChg chg="del">
          <ac:chgData name="Bridget O'Banion" userId="d80692c27fef806a" providerId="LiveId" clId="{AF0F9590-945A-412A-9FEA-8001E206A433}" dt="2019-10-27T23:43:32.476" v="697" actId="478"/>
          <ac:spMkLst>
            <pc:docMk/>
            <pc:sldMk cId="108119817" sldId="345"/>
            <ac:spMk id="122" creationId="{F36EE677-D601-4333-BF42-A552F802BAEA}"/>
          </ac:spMkLst>
        </pc:spChg>
        <pc:spChg chg="del">
          <ac:chgData name="Bridget O'Banion" userId="d80692c27fef806a" providerId="LiveId" clId="{AF0F9590-945A-412A-9FEA-8001E206A433}" dt="2019-10-27T23:43:32.476" v="697" actId="478"/>
          <ac:spMkLst>
            <pc:docMk/>
            <pc:sldMk cId="108119817" sldId="345"/>
            <ac:spMk id="123" creationId="{88D7B250-FFD7-4058-8EB9-4020DFE4A013}"/>
          </ac:spMkLst>
        </pc:spChg>
        <pc:spChg chg="del">
          <ac:chgData name="Bridget O'Banion" userId="d80692c27fef806a" providerId="LiveId" clId="{AF0F9590-945A-412A-9FEA-8001E206A433}" dt="2019-10-27T23:43:32.476" v="697" actId="478"/>
          <ac:spMkLst>
            <pc:docMk/>
            <pc:sldMk cId="108119817" sldId="345"/>
            <ac:spMk id="124" creationId="{6BD096F2-090D-4B58-A181-B2E4AE00CF09}"/>
          </ac:spMkLst>
        </pc:spChg>
        <pc:spChg chg="del">
          <ac:chgData name="Bridget O'Banion" userId="d80692c27fef806a" providerId="LiveId" clId="{AF0F9590-945A-412A-9FEA-8001E206A433}" dt="2019-10-27T23:43:32.476" v="697" actId="478"/>
          <ac:spMkLst>
            <pc:docMk/>
            <pc:sldMk cId="108119817" sldId="345"/>
            <ac:spMk id="125" creationId="{2D998B5A-5CBE-4CA7-9982-7FE7EA792AB4}"/>
          </ac:spMkLst>
        </pc:spChg>
        <pc:spChg chg="del">
          <ac:chgData name="Bridget O'Banion" userId="d80692c27fef806a" providerId="LiveId" clId="{AF0F9590-945A-412A-9FEA-8001E206A433}" dt="2019-10-27T23:43:32.476" v="697" actId="478"/>
          <ac:spMkLst>
            <pc:docMk/>
            <pc:sldMk cId="108119817" sldId="345"/>
            <ac:spMk id="126" creationId="{4DBFC77E-0535-4D84-A30F-234E730FEE6F}"/>
          </ac:spMkLst>
        </pc:spChg>
        <pc:spChg chg="del">
          <ac:chgData name="Bridget O'Banion" userId="d80692c27fef806a" providerId="LiveId" clId="{AF0F9590-945A-412A-9FEA-8001E206A433}" dt="2019-10-27T23:43:32.476" v="697" actId="478"/>
          <ac:spMkLst>
            <pc:docMk/>
            <pc:sldMk cId="108119817" sldId="345"/>
            <ac:spMk id="127" creationId="{695C325A-3BF1-48DD-89C2-8C974FCD1548}"/>
          </ac:spMkLst>
        </pc:spChg>
        <pc:spChg chg="del">
          <ac:chgData name="Bridget O'Banion" userId="d80692c27fef806a" providerId="LiveId" clId="{AF0F9590-945A-412A-9FEA-8001E206A433}" dt="2019-10-27T23:43:32.476" v="697" actId="478"/>
          <ac:spMkLst>
            <pc:docMk/>
            <pc:sldMk cId="108119817" sldId="345"/>
            <ac:spMk id="128" creationId="{69873FC0-5855-4827-A57F-620769865ADB}"/>
          </ac:spMkLst>
        </pc:spChg>
        <pc:spChg chg="del">
          <ac:chgData name="Bridget O'Banion" userId="d80692c27fef806a" providerId="LiveId" clId="{AF0F9590-945A-412A-9FEA-8001E206A433}" dt="2019-10-27T23:43:32.476" v="697" actId="478"/>
          <ac:spMkLst>
            <pc:docMk/>
            <pc:sldMk cId="108119817" sldId="345"/>
            <ac:spMk id="129" creationId="{0CD1130D-97C3-4380-B753-A17C53BA47D5}"/>
          </ac:spMkLst>
        </pc:spChg>
        <pc:spChg chg="del">
          <ac:chgData name="Bridget O'Banion" userId="d80692c27fef806a" providerId="LiveId" clId="{AF0F9590-945A-412A-9FEA-8001E206A433}" dt="2019-10-27T23:43:32.476" v="697" actId="478"/>
          <ac:spMkLst>
            <pc:docMk/>
            <pc:sldMk cId="108119817" sldId="345"/>
            <ac:spMk id="130" creationId="{55D36F0F-FDB4-4590-87C0-C8FFA0AB2B9E}"/>
          </ac:spMkLst>
        </pc:spChg>
        <pc:spChg chg="del">
          <ac:chgData name="Bridget O'Banion" userId="d80692c27fef806a" providerId="LiveId" clId="{AF0F9590-945A-412A-9FEA-8001E206A433}" dt="2019-10-27T23:43:32.476" v="697" actId="478"/>
          <ac:spMkLst>
            <pc:docMk/>
            <pc:sldMk cId="108119817" sldId="345"/>
            <ac:spMk id="131" creationId="{4E501B2E-06E5-4435-AFEA-CF8F8C7C7E27}"/>
          </ac:spMkLst>
        </pc:spChg>
        <pc:spChg chg="del">
          <ac:chgData name="Bridget O'Banion" userId="d80692c27fef806a" providerId="LiveId" clId="{AF0F9590-945A-412A-9FEA-8001E206A433}" dt="2019-10-27T23:43:32.476" v="697" actId="478"/>
          <ac:spMkLst>
            <pc:docMk/>
            <pc:sldMk cId="108119817" sldId="345"/>
            <ac:spMk id="132" creationId="{E0A34802-8F50-4133-BF6E-A1FF57EA162A}"/>
          </ac:spMkLst>
        </pc:spChg>
        <pc:spChg chg="del">
          <ac:chgData name="Bridget O'Banion" userId="d80692c27fef806a" providerId="LiveId" clId="{AF0F9590-945A-412A-9FEA-8001E206A433}" dt="2019-10-27T23:43:32.476" v="697" actId="478"/>
          <ac:spMkLst>
            <pc:docMk/>
            <pc:sldMk cId="108119817" sldId="345"/>
            <ac:spMk id="133" creationId="{3D65D4A2-4AD8-4057-A549-71A32EB62B51}"/>
          </ac:spMkLst>
        </pc:spChg>
        <pc:spChg chg="del">
          <ac:chgData name="Bridget O'Banion" userId="d80692c27fef806a" providerId="LiveId" clId="{AF0F9590-945A-412A-9FEA-8001E206A433}" dt="2019-10-27T23:43:32.476" v="697" actId="478"/>
          <ac:spMkLst>
            <pc:docMk/>
            <pc:sldMk cId="108119817" sldId="345"/>
            <ac:spMk id="134" creationId="{1A166C4F-3294-4287-A5CA-2D39E886C44A}"/>
          </ac:spMkLst>
        </pc:spChg>
        <pc:spChg chg="del">
          <ac:chgData name="Bridget O'Banion" userId="d80692c27fef806a" providerId="LiveId" clId="{AF0F9590-945A-412A-9FEA-8001E206A433}" dt="2019-10-27T23:43:32.476" v="697" actId="478"/>
          <ac:spMkLst>
            <pc:docMk/>
            <pc:sldMk cId="108119817" sldId="345"/>
            <ac:spMk id="135" creationId="{AF563910-B227-40A1-B4D7-AA72468EABEB}"/>
          </ac:spMkLst>
        </pc:spChg>
        <pc:spChg chg="del">
          <ac:chgData name="Bridget O'Banion" userId="d80692c27fef806a" providerId="LiveId" clId="{AF0F9590-945A-412A-9FEA-8001E206A433}" dt="2019-10-27T23:43:32.476" v="697" actId="478"/>
          <ac:spMkLst>
            <pc:docMk/>
            <pc:sldMk cId="108119817" sldId="345"/>
            <ac:spMk id="136" creationId="{F72DC0E0-DEFF-4027-9348-34025A3D5C51}"/>
          </ac:spMkLst>
        </pc:spChg>
        <pc:spChg chg="del">
          <ac:chgData name="Bridget O'Banion" userId="d80692c27fef806a" providerId="LiveId" clId="{AF0F9590-945A-412A-9FEA-8001E206A433}" dt="2019-10-27T23:43:32.476" v="697" actId="478"/>
          <ac:spMkLst>
            <pc:docMk/>
            <pc:sldMk cId="108119817" sldId="345"/>
            <ac:spMk id="137" creationId="{DEBF5BD6-FFE0-4E68-AC06-FD6DE5E0F72F}"/>
          </ac:spMkLst>
        </pc:spChg>
        <pc:spChg chg="del">
          <ac:chgData name="Bridget O'Banion" userId="d80692c27fef806a" providerId="LiveId" clId="{AF0F9590-945A-412A-9FEA-8001E206A433}" dt="2019-10-27T23:43:32.476" v="697" actId="478"/>
          <ac:spMkLst>
            <pc:docMk/>
            <pc:sldMk cId="108119817" sldId="345"/>
            <ac:spMk id="138" creationId="{C7A75061-ADD0-45DC-B724-63CEF5C177CB}"/>
          </ac:spMkLst>
        </pc:spChg>
        <pc:spChg chg="del">
          <ac:chgData name="Bridget O'Banion" userId="d80692c27fef806a" providerId="LiveId" clId="{AF0F9590-945A-412A-9FEA-8001E206A433}" dt="2019-10-27T23:43:32.476" v="697" actId="478"/>
          <ac:spMkLst>
            <pc:docMk/>
            <pc:sldMk cId="108119817" sldId="345"/>
            <ac:spMk id="139" creationId="{00332C21-684C-4D37-B90C-95E508AC18A8}"/>
          </ac:spMkLst>
        </pc:spChg>
        <pc:spChg chg="del">
          <ac:chgData name="Bridget O'Banion" userId="d80692c27fef806a" providerId="LiveId" clId="{AF0F9590-945A-412A-9FEA-8001E206A433}" dt="2019-10-27T23:43:32.476" v="697" actId="478"/>
          <ac:spMkLst>
            <pc:docMk/>
            <pc:sldMk cId="108119817" sldId="345"/>
            <ac:spMk id="140" creationId="{900E5AAF-BB78-4845-B841-621581DDBE69}"/>
          </ac:spMkLst>
        </pc:spChg>
        <pc:spChg chg="del">
          <ac:chgData name="Bridget O'Banion" userId="d80692c27fef806a" providerId="LiveId" clId="{AF0F9590-945A-412A-9FEA-8001E206A433}" dt="2019-10-27T23:43:32.476" v="697" actId="478"/>
          <ac:spMkLst>
            <pc:docMk/>
            <pc:sldMk cId="108119817" sldId="345"/>
            <ac:spMk id="141" creationId="{A7FB5B60-BC52-4562-A341-D55115810B05}"/>
          </ac:spMkLst>
        </pc:spChg>
        <pc:spChg chg="del">
          <ac:chgData name="Bridget O'Banion" userId="d80692c27fef806a" providerId="LiveId" clId="{AF0F9590-945A-412A-9FEA-8001E206A433}" dt="2019-10-27T23:43:32.476" v="697" actId="478"/>
          <ac:spMkLst>
            <pc:docMk/>
            <pc:sldMk cId="108119817" sldId="345"/>
            <ac:spMk id="142" creationId="{8140F4E2-E645-4236-A185-53D7F5206F3F}"/>
          </ac:spMkLst>
        </pc:spChg>
        <pc:spChg chg="del">
          <ac:chgData name="Bridget O'Banion" userId="d80692c27fef806a" providerId="LiveId" clId="{AF0F9590-945A-412A-9FEA-8001E206A433}" dt="2019-10-27T23:43:32.476" v="697" actId="478"/>
          <ac:spMkLst>
            <pc:docMk/>
            <pc:sldMk cId="108119817" sldId="345"/>
            <ac:spMk id="143" creationId="{B4E46859-48A9-4AD2-A349-349137BDE768}"/>
          </ac:spMkLst>
        </pc:spChg>
        <pc:spChg chg="del">
          <ac:chgData name="Bridget O'Banion" userId="d80692c27fef806a" providerId="LiveId" clId="{AF0F9590-945A-412A-9FEA-8001E206A433}" dt="2019-10-27T23:43:32.476" v="697" actId="478"/>
          <ac:spMkLst>
            <pc:docMk/>
            <pc:sldMk cId="108119817" sldId="345"/>
            <ac:spMk id="144" creationId="{84419807-BB9E-47BD-9D31-52EC9BEC4505}"/>
          </ac:spMkLst>
        </pc:spChg>
        <pc:spChg chg="del">
          <ac:chgData name="Bridget O'Banion" userId="d80692c27fef806a" providerId="LiveId" clId="{AF0F9590-945A-412A-9FEA-8001E206A433}" dt="2019-10-27T23:43:32.476" v="697" actId="478"/>
          <ac:spMkLst>
            <pc:docMk/>
            <pc:sldMk cId="108119817" sldId="345"/>
            <ac:spMk id="145" creationId="{4CCF3634-E84E-4404-AF34-A206BE53543F}"/>
          </ac:spMkLst>
        </pc:spChg>
        <pc:spChg chg="del">
          <ac:chgData name="Bridget O'Banion" userId="d80692c27fef806a" providerId="LiveId" clId="{AF0F9590-945A-412A-9FEA-8001E206A433}" dt="2019-10-27T23:43:32.476" v="697" actId="478"/>
          <ac:spMkLst>
            <pc:docMk/>
            <pc:sldMk cId="108119817" sldId="345"/>
            <ac:spMk id="146" creationId="{0755D2CE-AFE2-4650-BBAA-7A0BA32948AE}"/>
          </ac:spMkLst>
        </pc:spChg>
        <pc:spChg chg="del">
          <ac:chgData name="Bridget O'Banion" userId="d80692c27fef806a" providerId="LiveId" clId="{AF0F9590-945A-412A-9FEA-8001E206A433}" dt="2019-10-27T23:43:32.476" v="697" actId="478"/>
          <ac:spMkLst>
            <pc:docMk/>
            <pc:sldMk cId="108119817" sldId="345"/>
            <ac:spMk id="147" creationId="{B4D45D3C-A322-49D0-AAC3-D717CE771A1C}"/>
          </ac:spMkLst>
        </pc:spChg>
        <pc:spChg chg="del">
          <ac:chgData name="Bridget O'Banion" userId="d80692c27fef806a" providerId="LiveId" clId="{AF0F9590-945A-412A-9FEA-8001E206A433}" dt="2019-10-27T23:43:32.476" v="697" actId="478"/>
          <ac:spMkLst>
            <pc:docMk/>
            <pc:sldMk cId="108119817" sldId="345"/>
            <ac:spMk id="148" creationId="{4EA1CDBE-F98D-4E5E-AF1B-96ACCE0ADC80}"/>
          </ac:spMkLst>
        </pc:spChg>
        <pc:spChg chg="del">
          <ac:chgData name="Bridget O'Banion" userId="d80692c27fef806a" providerId="LiveId" clId="{AF0F9590-945A-412A-9FEA-8001E206A433}" dt="2019-10-27T23:43:32.476" v="697" actId="478"/>
          <ac:spMkLst>
            <pc:docMk/>
            <pc:sldMk cId="108119817" sldId="345"/>
            <ac:spMk id="149" creationId="{527A3EAD-7FE0-4111-A33E-472EAC257366}"/>
          </ac:spMkLst>
        </pc:spChg>
        <pc:spChg chg="del">
          <ac:chgData name="Bridget O'Banion" userId="d80692c27fef806a" providerId="LiveId" clId="{AF0F9590-945A-412A-9FEA-8001E206A433}" dt="2019-10-27T23:43:32.476" v="697" actId="478"/>
          <ac:spMkLst>
            <pc:docMk/>
            <pc:sldMk cId="108119817" sldId="345"/>
            <ac:spMk id="150" creationId="{E3B45285-997A-480B-B376-D67354B2582E}"/>
          </ac:spMkLst>
        </pc:spChg>
        <pc:spChg chg="del">
          <ac:chgData name="Bridget O'Banion" userId="d80692c27fef806a" providerId="LiveId" clId="{AF0F9590-945A-412A-9FEA-8001E206A433}" dt="2019-10-27T23:43:32.476" v="697" actId="478"/>
          <ac:spMkLst>
            <pc:docMk/>
            <pc:sldMk cId="108119817" sldId="345"/>
            <ac:spMk id="151" creationId="{ED47A227-EE99-4245-B167-344F5C211D8B}"/>
          </ac:spMkLst>
        </pc:spChg>
        <pc:spChg chg="del">
          <ac:chgData name="Bridget O'Banion" userId="d80692c27fef806a" providerId="LiveId" clId="{AF0F9590-945A-412A-9FEA-8001E206A433}" dt="2019-10-27T23:43:32.476" v="697" actId="478"/>
          <ac:spMkLst>
            <pc:docMk/>
            <pc:sldMk cId="108119817" sldId="345"/>
            <ac:spMk id="152" creationId="{D107B247-0B71-4B1C-801A-8DDEC3A932A0}"/>
          </ac:spMkLst>
        </pc:spChg>
        <pc:spChg chg="del">
          <ac:chgData name="Bridget O'Banion" userId="d80692c27fef806a" providerId="LiveId" clId="{AF0F9590-945A-412A-9FEA-8001E206A433}" dt="2019-10-27T23:43:32.476" v="697" actId="478"/>
          <ac:spMkLst>
            <pc:docMk/>
            <pc:sldMk cId="108119817" sldId="345"/>
            <ac:spMk id="153" creationId="{E52FB95F-618F-4333-9FAB-59D3E3A007D6}"/>
          </ac:spMkLst>
        </pc:spChg>
        <pc:spChg chg="del">
          <ac:chgData name="Bridget O'Banion" userId="d80692c27fef806a" providerId="LiveId" clId="{AF0F9590-945A-412A-9FEA-8001E206A433}" dt="2019-10-27T23:43:32.476" v="697" actId="478"/>
          <ac:spMkLst>
            <pc:docMk/>
            <pc:sldMk cId="108119817" sldId="345"/>
            <ac:spMk id="154" creationId="{AAC7B92D-00FB-4818-8B39-358C50490F90}"/>
          </ac:spMkLst>
        </pc:spChg>
        <pc:spChg chg="del">
          <ac:chgData name="Bridget O'Banion" userId="d80692c27fef806a" providerId="LiveId" clId="{AF0F9590-945A-412A-9FEA-8001E206A433}" dt="2019-10-27T23:43:32.476" v="697" actId="478"/>
          <ac:spMkLst>
            <pc:docMk/>
            <pc:sldMk cId="108119817" sldId="345"/>
            <ac:spMk id="155" creationId="{D1A5548A-B0EA-46EF-B805-1BABC5E8C5A7}"/>
          </ac:spMkLst>
        </pc:spChg>
        <pc:spChg chg="del">
          <ac:chgData name="Bridget O'Banion" userId="d80692c27fef806a" providerId="LiveId" clId="{AF0F9590-945A-412A-9FEA-8001E206A433}" dt="2019-10-27T23:43:32.476" v="697" actId="478"/>
          <ac:spMkLst>
            <pc:docMk/>
            <pc:sldMk cId="108119817" sldId="345"/>
            <ac:spMk id="156" creationId="{CF4B1CCA-82B3-457F-B368-64D2A111B5E7}"/>
          </ac:spMkLst>
        </pc:spChg>
        <pc:spChg chg="del">
          <ac:chgData name="Bridget O'Banion" userId="d80692c27fef806a" providerId="LiveId" clId="{AF0F9590-945A-412A-9FEA-8001E206A433}" dt="2019-10-27T23:43:32.476" v="697" actId="478"/>
          <ac:spMkLst>
            <pc:docMk/>
            <pc:sldMk cId="108119817" sldId="345"/>
            <ac:spMk id="157" creationId="{89F46845-0614-4752-B154-AD582CED3845}"/>
          </ac:spMkLst>
        </pc:spChg>
        <pc:spChg chg="del">
          <ac:chgData name="Bridget O'Banion" userId="d80692c27fef806a" providerId="LiveId" clId="{AF0F9590-945A-412A-9FEA-8001E206A433}" dt="2019-10-27T23:43:32.476" v="697" actId="478"/>
          <ac:spMkLst>
            <pc:docMk/>
            <pc:sldMk cId="108119817" sldId="345"/>
            <ac:spMk id="158" creationId="{9ED04FBD-AD6E-4248-BE32-68002D3ACEFE}"/>
          </ac:spMkLst>
        </pc:spChg>
        <pc:spChg chg="del">
          <ac:chgData name="Bridget O'Banion" userId="d80692c27fef806a" providerId="LiveId" clId="{AF0F9590-945A-412A-9FEA-8001E206A433}" dt="2019-10-27T23:43:32.476" v="697" actId="478"/>
          <ac:spMkLst>
            <pc:docMk/>
            <pc:sldMk cId="108119817" sldId="345"/>
            <ac:spMk id="159" creationId="{FDDE5B12-C720-4D61-B148-984B7860F0A8}"/>
          </ac:spMkLst>
        </pc:spChg>
        <pc:spChg chg="del">
          <ac:chgData name="Bridget O'Banion" userId="d80692c27fef806a" providerId="LiveId" clId="{AF0F9590-945A-412A-9FEA-8001E206A433}" dt="2019-10-27T23:43:32.476" v="697" actId="478"/>
          <ac:spMkLst>
            <pc:docMk/>
            <pc:sldMk cId="108119817" sldId="345"/>
            <ac:spMk id="160" creationId="{EA6EDDB4-06D4-4496-8A58-9EC8A89A6776}"/>
          </ac:spMkLst>
        </pc:spChg>
        <pc:spChg chg="del">
          <ac:chgData name="Bridget O'Banion" userId="d80692c27fef806a" providerId="LiveId" clId="{AF0F9590-945A-412A-9FEA-8001E206A433}" dt="2019-10-27T23:43:32.476" v="697" actId="478"/>
          <ac:spMkLst>
            <pc:docMk/>
            <pc:sldMk cId="108119817" sldId="345"/>
            <ac:spMk id="161" creationId="{AA821727-61C0-434A-AD80-5DF049128364}"/>
          </ac:spMkLst>
        </pc:spChg>
        <pc:spChg chg="del">
          <ac:chgData name="Bridget O'Banion" userId="d80692c27fef806a" providerId="LiveId" clId="{AF0F9590-945A-412A-9FEA-8001E206A433}" dt="2019-10-27T23:43:32.476" v="697" actId="478"/>
          <ac:spMkLst>
            <pc:docMk/>
            <pc:sldMk cId="108119817" sldId="345"/>
            <ac:spMk id="162" creationId="{F476F71A-7B7D-4679-831E-C6FCC6CB111D}"/>
          </ac:spMkLst>
        </pc:spChg>
        <pc:spChg chg="del">
          <ac:chgData name="Bridget O'Banion" userId="d80692c27fef806a" providerId="LiveId" clId="{AF0F9590-945A-412A-9FEA-8001E206A433}" dt="2019-10-27T23:43:32.476" v="697" actId="478"/>
          <ac:spMkLst>
            <pc:docMk/>
            <pc:sldMk cId="108119817" sldId="345"/>
            <ac:spMk id="163" creationId="{58EE9359-2D16-499A-BDB8-087A2C3EADF7}"/>
          </ac:spMkLst>
        </pc:spChg>
        <pc:spChg chg="del">
          <ac:chgData name="Bridget O'Banion" userId="d80692c27fef806a" providerId="LiveId" clId="{AF0F9590-945A-412A-9FEA-8001E206A433}" dt="2019-10-27T23:43:32.476" v="697" actId="478"/>
          <ac:spMkLst>
            <pc:docMk/>
            <pc:sldMk cId="108119817" sldId="345"/>
            <ac:spMk id="164" creationId="{E911C643-EEA9-4D96-B30B-CD9EEDFC2C58}"/>
          </ac:spMkLst>
        </pc:spChg>
        <pc:spChg chg="del">
          <ac:chgData name="Bridget O'Banion" userId="d80692c27fef806a" providerId="LiveId" clId="{AF0F9590-945A-412A-9FEA-8001E206A433}" dt="2019-10-27T23:43:32.476" v="697" actId="478"/>
          <ac:spMkLst>
            <pc:docMk/>
            <pc:sldMk cId="108119817" sldId="345"/>
            <ac:spMk id="165" creationId="{69031090-43F0-455B-AAFA-E6E7995647AC}"/>
          </ac:spMkLst>
        </pc:spChg>
        <pc:spChg chg="del">
          <ac:chgData name="Bridget O'Banion" userId="d80692c27fef806a" providerId="LiveId" clId="{AF0F9590-945A-412A-9FEA-8001E206A433}" dt="2019-10-27T23:43:32.476" v="697" actId="478"/>
          <ac:spMkLst>
            <pc:docMk/>
            <pc:sldMk cId="108119817" sldId="345"/>
            <ac:spMk id="166" creationId="{0099FFC7-2677-45D5-A498-0802C76E320A}"/>
          </ac:spMkLst>
        </pc:spChg>
        <pc:spChg chg="del">
          <ac:chgData name="Bridget O'Banion" userId="d80692c27fef806a" providerId="LiveId" clId="{AF0F9590-945A-412A-9FEA-8001E206A433}" dt="2019-10-27T23:43:32.476" v="697" actId="478"/>
          <ac:spMkLst>
            <pc:docMk/>
            <pc:sldMk cId="108119817" sldId="345"/>
            <ac:spMk id="167" creationId="{8CE937AF-E8F1-4C08-8158-62111AF0BF4E}"/>
          </ac:spMkLst>
        </pc:spChg>
        <pc:spChg chg="del">
          <ac:chgData name="Bridget O'Banion" userId="d80692c27fef806a" providerId="LiveId" clId="{AF0F9590-945A-412A-9FEA-8001E206A433}" dt="2019-10-27T23:43:32.476" v="697" actId="478"/>
          <ac:spMkLst>
            <pc:docMk/>
            <pc:sldMk cId="108119817" sldId="345"/>
            <ac:spMk id="168" creationId="{6575BBE6-B17B-4DC1-917F-27EE88541462}"/>
          </ac:spMkLst>
        </pc:spChg>
        <pc:spChg chg="del">
          <ac:chgData name="Bridget O'Banion" userId="d80692c27fef806a" providerId="LiveId" clId="{AF0F9590-945A-412A-9FEA-8001E206A433}" dt="2019-10-27T23:43:32.476" v="697" actId="478"/>
          <ac:spMkLst>
            <pc:docMk/>
            <pc:sldMk cId="108119817" sldId="345"/>
            <ac:spMk id="169" creationId="{4941A77E-7056-4B6B-9F6A-980302F38619}"/>
          </ac:spMkLst>
        </pc:spChg>
        <pc:spChg chg="del">
          <ac:chgData name="Bridget O'Banion" userId="d80692c27fef806a" providerId="LiveId" clId="{AF0F9590-945A-412A-9FEA-8001E206A433}" dt="2019-10-27T23:43:32.476" v="697" actId="478"/>
          <ac:spMkLst>
            <pc:docMk/>
            <pc:sldMk cId="108119817" sldId="345"/>
            <ac:spMk id="170" creationId="{D3223F2C-716D-4706-BBE7-C1D379630786}"/>
          </ac:spMkLst>
        </pc:spChg>
        <pc:spChg chg="del">
          <ac:chgData name="Bridget O'Banion" userId="d80692c27fef806a" providerId="LiveId" clId="{AF0F9590-945A-412A-9FEA-8001E206A433}" dt="2019-10-27T23:43:32.476" v="697" actId="478"/>
          <ac:spMkLst>
            <pc:docMk/>
            <pc:sldMk cId="108119817" sldId="345"/>
            <ac:spMk id="171" creationId="{875E591F-F35F-41F5-A4CE-30611520C549}"/>
          </ac:spMkLst>
        </pc:spChg>
        <pc:spChg chg="del">
          <ac:chgData name="Bridget O'Banion" userId="d80692c27fef806a" providerId="LiveId" clId="{AF0F9590-945A-412A-9FEA-8001E206A433}" dt="2019-10-27T23:43:32.476" v="697" actId="478"/>
          <ac:spMkLst>
            <pc:docMk/>
            <pc:sldMk cId="108119817" sldId="345"/>
            <ac:spMk id="172" creationId="{43397D57-2B46-4263-94A1-9168B194B00F}"/>
          </ac:spMkLst>
        </pc:spChg>
        <pc:spChg chg="del">
          <ac:chgData name="Bridget O'Banion" userId="d80692c27fef806a" providerId="LiveId" clId="{AF0F9590-945A-412A-9FEA-8001E206A433}" dt="2019-10-27T23:43:32.476" v="697" actId="478"/>
          <ac:spMkLst>
            <pc:docMk/>
            <pc:sldMk cId="108119817" sldId="345"/>
            <ac:spMk id="173" creationId="{C375B493-DD5B-42AD-9F20-ADDBAB8BCA79}"/>
          </ac:spMkLst>
        </pc:spChg>
        <pc:spChg chg="del">
          <ac:chgData name="Bridget O'Banion" userId="d80692c27fef806a" providerId="LiveId" clId="{AF0F9590-945A-412A-9FEA-8001E206A433}" dt="2019-10-27T23:43:32.476" v="697" actId="478"/>
          <ac:spMkLst>
            <pc:docMk/>
            <pc:sldMk cId="108119817" sldId="345"/>
            <ac:spMk id="174" creationId="{60D72356-F12D-4DA7-9BED-BB0E77A3613C}"/>
          </ac:spMkLst>
        </pc:spChg>
        <pc:spChg chg="del">
          <ac:chgData name="Bridget O'Banion" userId="d80692c27fef806a" providerId="LiveId" clId="{AF0F9590-945A-412A-9FEA-8001E206A433}" dt="2019-10-27T23:43:32.476" v="697" actId="478"/>
          <ac:spMkLst>
            <pc:docMk/>
            <pc:sldMk cId="108119817" sldId="345"/>
            <ac:spMk id="175" creationId="{0D19EBE7-1A39-498C-A2D9-AB0C908C54D1}"/>
          </ac:spMkLst>
        </pc:spChg>
        <pc:spChg chg="del">
          <ac:chgData name="Bridget O'Banion" userId="d80692c27fef806a" providerId="LiveId" clId="{AF0F9590-945A-412A-9FEA-8001E206A433}" dt="2019-10-27T23:43:32.476" v="697" actId="478"/>
          <ac:spMkLst>
            <pc:docMk/>
            <pc:sldMk cId="108119817" sldId="345"/>
            <ac:spMk id="176" creationId="{2A95DA4B-8DFF-45F6-A8CC-D127EC3AA0D5}"/>
          </ac:spMkLst>
        </pc:spChg>
        <pc:spChg chg="del">
          <ac:chgData name="Bridget O'Banion" userId="d80692c27fef806a" providerId="LiveId" clId="{AF0F9590-945A-412A-9FEA-8001E206A433}" dt="2019-10-27T23:43:32.476" v="697" actId="478"/>
          <ac:spMkLst>
            <pc:docMk/>
            <pc:sldMk cId="108119817" sldId="345"/>
            <ac:spMk id="177" creationId="{38B9A12D-B5A4-46D3-8F12-2803E1EA6194}"/>
          </ac:spMkLst>
        </pc:spChg>
        <pc:spChg chg="del">
          <ac:chgData name="Bridget O'Banion" userId="d80692c27fef806a" providerId="LiveId" clId="{AF0F9590-945A-412A-9FEA-8001E206A433}" dt="2019-10-27T23:43:32.476" v="697" actId="478"/>
          <ac:spMkLst>
            <pc:docMk/>
            <pc:sldMk cId="108119817" sldId="345"/>
            <ac:spMk id="178" creationId="{77FA353A-40F4-48A2-9135-63581F6289CF}"/>
          </ac:spMkLst>
        </pc:spChg>
        <pc:spChg chg="del">
          <ac:chgData name="Bridget O'Banion" userId="d80692c27fef806a" providerId="LiveId" clId="{AF0F9590-945A-412A-9FEA-8001E206A433}" dt="2019-10-27T23:43:32.476" v="697" actId="478"/>
          <ac:spMkLst>
            <pc:docMk/>
            <pc:sldMk cId="108119817" sldId="345"/>
            <ac:spMk id="179" creationId="{930F3B60-81FD-4E42-9AA7-0643C9AC1448}"/>
          </ac:spMkLst>
        </pc:spChg>
        <pc:spChg chg="del">
          <ac:chgData name="Bridget O'Banion" userId="d80692c27fef806a" providerId="LiveId" clId="{AF0F9590-945A-412A-9FEA-8001E206A433}" dt="2019-10-27T23:43:32.476" v="697" actId="478"/>
          <ac:spMkLst>
            <pc:docMk/>
            <pc:sldMk cId="108119817" sldId="345"/>
            <ac:spMk id="180" creationId="{5EF0138E-1046-46A1-A2CF-49A76802030A}"/>
          </ac:spMkLst>
        </pc:spChg>
        <pc:spChg chg="del">
          <ac:chgData name="Bridget O'Banion" userId="d80692c27fef806a" providerId="LiveId" clId="{AF0F9590-945A-412A-9FEA-8001E206A433}" dt="2019-10-27T23:43:32.476" v="697" actId="478"/>
          <ac:spMkLst>
            <pc:docMk/>
            <pc:sldMk cId="108119817" sldId="345"/>
            <ac:spMk id="181" creationId="{73519CEA-ABC7-44CB-A34E-BAF0B9CF33B0}"/>
          </ac:spMkLst>
        </pc:spChg>
        <pc:spChg chg="del">
          <ac:chgData name="Bridget O'Banion" userId="d80692c27fef806a" providerId="LiveId" clId="{AF0F9590-945A-412A-9FEA-8001E206A433}" dt="2019-10-27T23:43:32.476" v="697" actId="478"/>
          <ac:spMkLst>
            <pc:docMk/>
            <pc:sldMk cId="108119817" sldId="345"/>
            <ac:spMk id="182" creationId="{50C586DB-9423-43EC-8649-C5E443D743CE}"/>
          </ac:spMkLst>
        </pc:spChg>
        <pc:spChg chg="del">
          <ac:chgData name="Bridget O'Banion" userId="d80692c27fef806a" providerId="LiveId" clId="{AF0F9590-945A-412A-9FEA-8001E206A433}" dt="2019-10-27T23:43:32.476" v="697" actId="478"/>
          <ac:spMkLst>
            <pc:docMk/>
            <pc:sldMk cId="108119817" sldId="345"/>
            <ac:spMk id="183" creationId="{1022085F-8CF9-449F-B86B-6829E1794A35}"/>
          </ac:spMkLst>
        </pc:spChg>
        <pc:spChg chg="del">
          <ac:chgData name="Bridget O'Banion" userId="d80692c27fef806a" providerId="LiveId" clId="{AF0F9590-945A-412A-9FEA-8001E206A433}" dt="2019-10-27T23:43:32.476" v="697" actId="478"/>
          <ac:spMkLst>
            <pc:docMk/>
            <pc:sldMk cId="108119817" sldId="345"/>
            <ac:spMk id="184" creationId="{94E02DF3-8C4E-42EF-A668-CD7881084573}"/>
          </ac:spMkLst>
        </pc:spChg>
        <pc:spChg chg="del">
          <ac:chgData name="Bridget O'Banion" userId="d80692c27fef806a" providerId="LiveId" clId="{AF0F9590-945A-412A-9FEA-8001E206A433}" dt="2019-10-27T23:43:32.476" v="697" actId="478"/>
          <ac:spMkLst>
            <pc:docMk/>
            <pc:sldMk cId="108119817" sldId="345"/>
            <ac:spMk id="185" creationId="{111B9B93-B232-45E4-9C7C-E0E5DA38E2FE}"/>
          </ac:spMkLst>
        </pc:spChg>
        <pc:spChg chg="del">
          <ac:chgData name="Bridget O'Banion" userId="d80692c27fef806a" providerId="LiveId" clId="{AF0F9590-945A-412A-9FEA-8001E206A433}" dt="2019-10-27T23:43:32.476" v="697" actId="478"/>
          <ac:spMkLst>
            <pc:docMk/>
            <pc:sldMk cId="108119817" sldId="345"/>
            <ac:spMk id="186" creationId="{F553039A-CC9A-4F14-A4C2-3ED27FC6B6D1}"/>
          </ac:spMkLst>
        </pc:spChg>
        <pc:spChg chg="del">
          <ac:chgData name="Bridget O'Banion" userId="d80692c27fef806a" providerId="LiveId" clId="{AF0F9590-945A-412A-9FEA-8001E206A433}" dt="2019-10-27T23:43:32.476" v="697" actId="478"/>
          <ac:spMkLst>
            <pc:docMk/>
            <pc:sldMk cId="108119817" sldId="345"/>
            <ac:spMk id="187" creationId="{823A80F3-941C-4E03-9B7B-4A1D04A0987A}"/>
          </ac:spMkLst>
        </pc:spChg>
        <pc:spChg chg="del">
          <ac:chgData name="Bridget O'Banion" userId="d80692c27fef806a" providerId="LiveId" clId="{AF0F9590-945A-412A-9FEA-8001E206A433}" dt="2019-10-27T23:43:32.476" v="697" actId="478"/>
          <ac:spMkLst>
            <pc:docMk/>
            <pc:sldMk cId="108119817" sldId="345"/>
            <ac:spMk id="188" creationId="{943EBFC7-A705-48E1-830F-D7AA899E3664}"/>
          </ac:spMkLst>
        </pc:spChg>
        <pc:spChg chg="del">
          <ac:chgData name="Bridget O'Banion" userId="d80692c27fef806a" providerId="LiveId" clId="{AF0F9590-945A-412A-9FEA-8001E206A433}" dt="2019-10-27T23:43:32.476" v="697" actId="478"/>
          <ac:spMkLst>
            <pc:docMk/>
            <pc:sldMk cId="108119817" sldId="345"/>
            <ac:spMk id="189" creationId="{E779E980-BA21-4BD8-A659-90054A48A05F}"/>
          </ac:spMkLst>
        </pc:spChg>
        <pc:spChg chg="del">
          <ac:chgData name="Bridget O'Banion" userId="d80692c27fef806a" providerId="LiveId" clId="{AF0F9590-945A-412A-9FEA-8001E206A433}" dt="2019-10-27T23:43:32.476" v="697" actId="478"/>
          <ac:spMkLst>
            <pc:docMk/>
            <pc:sldMk cId="108119817" sldId="345"/>
            <ac:spMk id="190" creationId="{41DA00F1-0DB3-45D0-95B0-39A5C71E04F2}"/>
          </ac:spMkLst>
        </pc:spChg>
        <pc:spChg chg="del">
          <ac:chgData name="Bridget O'Banion" userId="d80692c27fef806a" providerId="LiveId" clId="{AF0F9590-945A-412A-9FEA-8001E206A433}" dt="2019-10-27T23:43:32.476" v="697" actId="478"/>
          <ac:spMkLst>
            <pc:docMk/>
            <pc:sldMk cId="108119817" sldId="345"/>
            <ac:spMk id="191" creationId="{BDC265BF-6C51-485D-A804-DE7CB30D0C2A}"/>
          </ac:spMkLst>
        </pc:spChg>
        <pc:spChg chg="del">
          <ac:chgData name="Bridget O'Banion" userId="d80692c27fef806a" providerId="LiveId" clId="{AF0F9590-945A-412A-9FEA-8001E206A433}" dt="2019-10-27T23:43:32.476" v="697" actId="478"/>
          <ac:spMkLst>
            <pc:docMk/>
            <pc:sldMk cId="108119817" sldId="345"/>
            <ac:spMk id="192" creationId="{520E1C7E-6B3E-48A3-AFE6-4FC231CCC972}"/>
          </ac:spMkLst>
        </pc:spChg>
        <pc:spChg chg="del">
          <ac:chgData name="Bridget O'Banion" userId="d80692c27fef806a" providerId="LiveId" clId="{AF0F9590-945A-412A-9FEA-8001E206A433}" dt="2019-10-27T23:43:32.476" v="697" actId="478"/>
          <ac:spMkLst>
            <pc:docMk/>
            <pc:sldMk cId="108119817" sldId="345"/>
            <ac:spMk id="193" creationId="{F9173A2C-B74D-4810-9876-E39048C7EF33}"/>
          </ac:spMkLst>
        </pc:spChg>
        <pc:spChg chg="del">
          <ac:chgData name="Bridget O'Banion" userId="d80692c27fef806a" providerId="LiveId" clId="{AF0F9590-945A-412A-9FEA-8001E206A433}" dt="2019-10-27T23:43:32.476" v="697" actId="478"/>
          <ac:spMkLst>
            <pc:docMk/>
            <pc:sldMk cId="108119817" sldId="345"/>
            <ac:spMk id="194" creationId="{D48EE1C4-C6AF-4F0F-A006-6E2D884AD2B6}"/>
          </ac:spMkLst>
        </pc:spChg>
        <pc:spChg chg="del">
          <ac:chgData name="Bridget O'Banion" userId="d80692c27fef806a" providerId="LiveId" clId="{AF0F9590-945A-412A-9FEA-8001E206A433}" dt="2019-10-27T23:43:32.476" v="697" actId="478"/>
          <ac:spMkLst>
            <pc:docMk/>
            <pc:sldMk cId="108119817" sldId="345"/>
            <ac:spMk id="195" creationId="{DA993524-641C-4C3D-AAB9-9DAADFA047EB}"/>
          </ac:spMkLst>
        </pc:spChg>
        <pc:spChg chg="del">
          <ac:chgData name="Bridget O'Banion" userId="d80692c27fef806a" providerId="LiveId" clId="{AF0F9590-945A-412A-9FEA-8001E206A433}" dt="2019-10-27T23:43:32.476" v="697" actId="478"/>
          <ac:spMkLst>
            <pc:docMk/>
            <pc:sldMk cId="108119817" sldId="345"/>
            <ac:spMk id="196" creationId="{730DF62D-4A2E-4631-AF69-8E71F3B13ABD}"/>
          </ac:spMkLst>
        </pc:spChg>
        <pc:spChg chg="del">
          <ac:chgData name="Bridget O'Banion" userId="d80692c27fef806a" providerId="LiveId" clId="{AF0F9590-945A-412A-9FEA-8001E206A433}" dt="2019-10-27T23:43:32.476" v="697" actId="478"/>
          <ac:spMkLst>
            <pc:docMk/>
            <pc:sldMk cId="108119817" sldId="345"/>
            <ac:spMk id="197" creationId="{3E87B8C8-4904-46F0-BD4D-342067DFB0B7}"/>
          </ac:spMkLst>
        </pc:spChg>
        <pc:spChg chg="del">
          <ac:chgData name="Bridget O'Banion" userId="d80692c27fef806a" providerId="LiveId" clId="{AF0F9590-945A-412A-9FEA-8001E206A433}" dt="2019-10-27T23:43:32.476" v="697" actId="478"/>
          <ac:spMkLst>
            <pc:docMk/>
            <pc:sldMk cId="108119817" sldId="345"/>
            <ac:spMk id="198" creationId="{DB601CD1-3A69-4885-ACDC-3BA0C42EB103}"/>
          </ac:spMkLst>
        </pc:spChg>
        <pc:spChg chg="del">
          <ac:chgData name="Bridget O'Banion" userId="d80692c27fef806a" providerId="LiveId" clId="{AF0F9590-945A-412A-9FEA-8001E206A433}" dt="2019-10-27T23:43:32.476" v="697" actId="478"/>
          <ac:spMkLst>
            <pc:docMk/>
            <pc:sldMk cId="108119817" sldId="345"/>
            <ac:spMk id="199" creationId="{172FEE97-6FDE-4222-A312-C465BB61E73D}"/>
          </ac:spMkLst>
        </pc:spChg>
        <pc:spChg chg="del">
          <ac:chgData name="Bridget O'Banion" userId="d80692c27fef806a" providerId="LiveId" clId="{AF0F9590-945A-412A-9FEA-8001E206A433}" dt="2019-10-27T23:43:32.476" v="697" actId="478"/>
          <ac:spMkLst>
            <pc:docMk/>
            <pc:sldMk cId="108119817" sldId="345"/>
            <ac:spMk id="200" creationId="{8708D5D3-ACC0-4C42-B435-BF19E1C1FAAB}"/>
          </ac:spMkLst>
        </pc:spChg>
        <pc:spChg chg="del">
          <ac:chgData name="Bridget O'Banion" userId="d80692c27fef806a" providerId="LiveId" clId="{AF0F9590-945A-412A-9FEA-8001E206A433}" dt="2019-10-27T23:43:32.476" v="697" actId="478"/>
          <ac:spMkLst>
            <pc:docMk/>
            <pc:sldMk cId="108119817" sldId="345"/>
            <ac:spMk id="201" creationId="{455C0FE3-907A-453E-B632-6C5E819596DB}"/>
          </ac:spMkLst>
        </pc:spChg>
        <pc:spChg chg="del">
          <ac:chgData name="Bridget O'Banion" userId="d80692c27fef806a" providerId="LiveId" clId="{AF0F9590-945A-412A-9FEA-8001E206A433}" dt="2019-10-27T23:43:32.476" v="697" actId="478"/>
          <ac:spMkLst>
            <pc:docMk/>
            <pc:sldMk cId="108119817" sldId="345"/>
            <ac:spMk id="202" creationId="{716E2F59-D787-4FA8-9C34-8BCC41536092}"/>
          </ac:spMkLst>
        </pc:spChg>
        <pc:spChg chg="del">
          <ac:chgData name="Bridget O'Banion" userId="d80692c27fef806a" providerId="LiveId" clId="{AF0F9590-945A-412A-9FEA-8001E206A433}" dt="2019-10-27T23:43:32.476" v="697" actId="478"/>
          <ac:spMkLst>
            <pc:docMk/>
            <pc:sldMk cId="108119817" sldId="345"/>
            <ac:spMk id="203" creationId="{3F4371AE-82FB-4116-AA4F-7B7975D3E53C}"/>
          </ac:spMkLst>
        </pc:spChg>
        <pc:spChg chg="del">
          <ac:chgData name="Bridget O'Banion" userId="d80692c27fef806a" providerId="LiveId" clId="{AF0F9590-945A-412A-9FEA-8001E206A433}" dt="2019-10-27T23:43:32.476" v="697" actId="478"/>
          <ac:spMkLst>
            <pc:docMk/>
            <pc:sldMk cId="108119817" sldId="345"/>
            <ac:spMk id="204" creationId="{5EF51FCB-52B7-4BE2-99A5-D4EE79B12441}"/>
          </ac:spMkLst>
        </pc:spChg>
        <pc:spChg chg="del">
          <ac:chgData name="Bridget O'Banion" userId="d80692c27fef806a" providerId="LiveId" clId="{AF0F9590-945A-412A-9FEA-8001E206A433}" dt="2019-10-27T23:43:32.476" v="697" actId="478"/>
          <ac:spMkLst>
            <pc:docMk/>
            <pc:sldMk cId="108119817" sldId="345"/>
            <ac:spMk id="205" creationId="{26E901F3-8345-4F32-B081-CCF3E4AC655C}"/>
          </ac:spMkLst>
        </pc:spChg>
        <pc:spChg chg="del">
          <ac:chgData name="Bridget O'Banion" userId="d80692c27fef806a" providerId="LiveId" clId="{AF0F9590-945A-412A-9FEA-8001E206A433}" dt="2019-10-27T23:43:32.476" v="697" actId="478"/>
          <ac:spMkLst>
            <pc:docMk/>
            <pc:sldMk cId="108119817" sldId="345"/>
            <ac:spMk id="206" creationId="{417B8F58-0809-4DF1-A70E-AAE2F3689342}"/>
          </ac:spMkLst>
        </pc:spChg>
        <pc:spChg chg="del">
          <ac:chgData name="Bridget O'Banion" userId="d80692c27fef806a" providerId="LiveId" clId="{AF0F9590-945A-412A-9FEA-8001E206A433}" dt="2019-10-27T23:43:32.476" v="697" actId="478"/>
          <ac:spMkLst>
            <pc:docMk/>
            <pc:sldMk cId="108119817" sldId="345"/>
            <ac:spMk id="207" creationId="{47246262-D480-4684-9978-4DFD2929B888}"/>
          </ac:spMkLst>
        </pc:spChg>
        <pc:spChg chg="del">
          <ac:chgData name="Bridget O'Banion" userId="d80692c27fef806a" providerId="LiveId" clId="{AF0F9590-945A-412A-9FEA-8001E206A433}" dt="2019-10-27T23:43:32.476" v="697" actId="478"/>
          <ac:spMkLst>
            <pc:docMk/>
            <pc:sldMk cId="108119817" sldId="345"/>
            <ac:spMk id="208" creationId="{91212E2D-3161-4BE6-97F1-6E5EB6D1C381}"/>
          </ac:spMkLst>
        </pc:spChg>
        <pc:spChg chg="del">
          <ac:chgData name="Bridget O'Banion" userId="d80692c27fef806a" providerId="LiveId" clId="{AF0F9590-945A-412A-9FEA-8001E206A433}" dt="2019-10-27T23:43:32.476" v="697" actId="478"/>
          <ac:spMkLst>
            <pc:docMk/>
            <pc:sldMk cId="108119817" sldId="345"/>
            <ac:spMk id="209" creationId="{2EA04B6D-4ED3-4F6D-A6D6-F5039AF2DCCB}"/>
          </ac:spMkLst>
        </pc:spChg>
        <pc:spChg chg="del">
          <ac:chgData name="Bridget O'Banion" userId="d80692c27fef806a" providerId="LiveId" clId="{AF0F9590-945A-412A-9FEA-8001E206A433}" dt="2019-10-27T23:43:32.476" v="697" actId="478"/>
          <ac:spMkLst>
            <pc:docMk/>
            <pc:sldMk cId="108119817" sldId="345"/>
            <ac:spMk id="210" creationId="{4C5E521B-3F26-4C55-B012-FFF972C85B7D}"/>
          </ac:spMkLst>
        </pc:spChg>
        <pc:spChg chg="del">
          <ac:chgData name="Bridget O'Banion" userId="d80692c27fef806a" providerId="LiveId" clId="{AF0F9590-945A-412A-9FEA-8001E206A433}" dt="2019-10-27T23:43:32.476" v="697" actId="478"/>
          <ac:spMkLst>
            <pc:docMk/>
            <pc:sldMk cId="108119817" sldId="345"/>
            <ac:spMk id="211" creationId="{BD502390-52DB-4483-9331-64C361A55362}"/>
          </ac:spMkLst>
        </pc:spChg>
        <pc:spChg chg="del">
          <ac:chgData name="Bridget O'Banion" userId="d80692c27fef806a" providerId="LiveId" clId="{AF0F9590-945A-412A-9FEA-8001E206A433}" dt="2019-10-27T23:43:32.476" v="697" actId="478"/>
          <ac:spMkLst>
            <pc:docMk/>
            <pc:sldMk cId="108119817" sldId="345"/>
            <ac:spMk id="212" creationId="{245301E9-CC75-431C-A539-A9C2108E096C}"/>
          </ac:spMkLst>
        </pc:spChg>
        <pc:spChg chg="del">
          <ac:chgData name="Bridget O'Banion" userId="d80692c27fef806a" providerId="LiveId" clId="{AF0F9590-945A-412A-9FEA-8001E206A433}" dt="2019-10-27T23:43:32.476" v="697" actId="478"/>
          <ac:spMkLst>
            <pc:docMk/>
            <pc:sldMk cId="108119817" sldId="345"/>
            <ac:spMk id="213" creationId="{701A5BC0-6E23-4E05-BD32-9E336E10CA98}"/>
          </ac:spMkLst>
        </pc:spChg>
        <pc:spChg chg="del">
          <ac:chgData name="Bridget O'Banion" userId="d80692c27fef806a" providerId="LiveId" clId="{AF0F9590-945A-412A-9FEA-8001E206A433}" dt="2019-10-27T23:43:32.476" v="697" actId="478"/>
          <ac:spMkLst>
            <pc:docMk/>
            <pc:sldMk cId="108119817" sldId="345"/>
            <ac:spMk id="214" creationId="{9BB840AD-EC12-41AF-9F7B-71EDA214FCC5}"/>
          </ac:spMkLst>
        </pc:spChg>
        <pc:spChg chg="del">
          <ac:chgData name="Bridget O'Banion" userId="d80692c27fef806a" providerId="LiveId" clId="{AF0F9590-945A-412A-9FEA-8001E206A433}" dt="2019-10-27T23:43:32.476" v="697" actId="478"/>
          <ac:spMkLst>
            <pc:docMk/>
            <pc:sldMk cId="108119817" sldId="345"/>
            <ac:spMk id="215" creationId="{6D9DA423-86DD-4DA3-9583-87D24C6A7EEB}"/>
          </ac:spMkLst>
        </pc:spChg>
        <pc:spChg chg="del">
          <ac:chgData name="Bridget O'Banion" userId="d80692c27fef806a" providerId="LiveId" clId="{AF0F9590-945A-412A-9FEA-8001E206A433}" dt="2019-10-27T23:43:32.476" v="697" actId="478"/>
          <ac:spMkLst>
            <pc:docMk/>
            <pc:sldMk cId="108119817" sldId="345"/>
            <ac:spMk id="216" creationId="{02BB58E0-4ECC-4F06-8EFB-7AE95903D438}"/>
          </ac:spMkLst>
        </pc:spChg>
        <pc:spChg chg="del">
          <ac:chgData name="Bridget O'Banion" userId="d80692c27fef806a" providerId="LiveId" clId="{AF0F9590-945A-412A-9FEA-8001E206A433}" dt="2019-10-27T23:43:32.476" v="697" actId="478"/>
          <ac:spMkLst>
            <pc:docMk/>
            <pc:sldMk cId="108119817" sldId="345"/>
            <ac:spMk id="217" creationId="{25BA0E04-1AF8-495D-91C7-94BC285406F8}"/>
          </ac:spMkLst>
        </pc:spChg>
        <pc:spChg chg="del">
          <ac:chgData name="Bridget O'Banion" userId="d80692c27fef806a" providerId="LiveId" clId="{AF0F9590-945A-412A-9FEA-8001E206A433}" dt="2019-10-27T23:43:32.476" v="697" actId="478"/>
          <ac:spMkLst>
            <pc:docMk/>
            <pc:sldMk cId="108119817" sldId="345"/>
            <ac:spMk id="218" creationId="{9EF4CBF6-A25E-4222-A80F-13F2DCE8C394}"/>
          </ac:spMkLst>
        </pc:spChg>
        <pc:spChg chg="del">
          <ac:chgData name="Bridget O'Banion" userId="d80692c27fef806a" providerId="LiveId" clId="{AF0F9590-945A-412A-9FEA-8001E206A433}" dt="2019-10-27T23:43:32.476" v="697" actId="478"/>
          <ac:spMkLst>
            <pc:docMk/>
            <pc:sldMk cId="108119817" sldId="345"/>
            <ac:spMk id="219" creationId="{8CB5F261-C5EE-4F5C-83DA-525233868457}"/>
          </ac:spMkLst>
        </pc:spChg>
        <pc:spChg chg="del">
          <ac:chgData name="Bridget O'Banion" userId="d80692c27fef806a" providerId="LiveId" clId="{AF0F9590-945A-412A-9FEA-8001E206A433}" dt="2019-10-27T23:43:32.476" v="697" actId="478"/>
          <ac:spMkLst>
            <pc:docMk/>
            <pc:sldMk cId="108119817" sldId="345"/>
            <ac:spMk id="220" creationId="{12530F6E-CF3A-44AA-BA80-2BBE101EBEEF}"/>
          </ac:spMkLst>
        </pc:spChg>
        <pc:spChg chg="del">
          <ac:chgData name="Bridget O'Banion" userId="d80692c27fef806a" providerId="LiveId" clId="{AF0F9590-945A-412A-9FEA-8001E206A433}" dt="2019-10-27T23:43:32.476" v="697" actId="478"/>
          <ac:spMkLst>
            <pc:docMk/>
            <pc:sldMk cId="108119817" sldId="345"/>
            <ac:spMk id="221" creationId="{958DCD8F-CD65-4E12-AE59-7BA5E6C8E3C3}"/>
          </ac:spMkLst>
        </pc:spChg>
        <pc:spChg chg="del">
          <ac:chgData name="Bridget O'Banion" userId="d80692c27fef806a" providerId="LiveId" clId="{AF0F9590-945A-412A-9FEA-8001E206A433}" dt="2019-10-27T23:43:32.476" v="697" actId="478"/>
          <ac:spMkLst>
            <pc:docMk/>
            <pc:sldMk cId="108119817" sldId="345"/>
            <ac:spMk id="222" creationId="{8E52A0AD-BAFE-4F34-A347-1E8560C6CE45}"/>
          </ac:spMkLst>
        </pc:spChg>
        <pc:spChg chg="del">
          <ac:chgData name="Bridget O'Banion" userId="d80692c27fef806a" providerId="LiveId" clId="{AF0F9590-945A-412A-9FEA-8001E206A433}" dt="2019-10-27T23:43:32.476" v="697" actId="478"/>
          <ac:spMkLst>
            <pc:docMk/>
            <pc:sldMk cId="108119817" sldId="345"/>
            <ac:spMk id="223" creationId="{1AF8D417-4238-435D-B552-40539D8A0DE4}"/>
          </ac:spMkLst>
        </pc:spChg>
        <pc:spChg chg="del">
          <ac:chgData name="Bridget O'Banion" userId="d80692c27fef806a" providerId="LiveId" clId="{AF0F9590-945A-412A-9FEA-8001E206A433}" dt="2019-10-27T23:43:32.476" v="697" actId="478"/>
          <ac:spMkLst>
            <pc:docMk/>
            <pc:sldMk cId="108119817" sldId="345"/>
            <ac:spMk id="224" creationId="{A48E28F9-F416-4F4D-9A7F-16381B1EF1FF}"/>
          </ac:spMkLst>
        </pc:spChg>
        <pc:spChg chg="del">
          <ac:chgData name="Bridget O'Banion" userId="d80692c27fef806a" providerId="LiveId" clId="{AF0F9590-945A-412A-9FEA-8001E206A433}" dt="2019-10-27T23:43:32.476" v="697" actId="478"/>
          <ac:spMkLst>
            <pc:docMk/>
            <pc:sldMk cId="108119817" sldId="345"/>
            <ac:spMk id="225" creationId="{4D2074A8-18BB-47B3-BF33-3CB692F7D01C}"/>
          </ac:spMkLst>
        </pc:spChg>
        <pc:spChg chg="del">
          <ac:chgData name="Bridget O'Banion" userId="d80692c27fef806a" providerId="LiveId" clId="{AF0F9590-945A-412A-9FEA-8001E206A433}" dt="2019-10-27T23:43:32.476" v="697" actId="478"/>
          <ac:spMkLst>
            <pc:docMk/>
            <pc:sldMk cId="108119817" sldId="345"/>
            <ac:spMk id="226" creationId="{8090203B-8428-44C4-9A66-A0553C723596}"/>
          </ac:spMkLst>
        </pc:spChg>
        <pc:spChg chg="del">
          <ac:chgData name="Bridget O'Banion" userId="d80692c27fef806a" providerId="LiveId" clId="{AF0F9590-945A-412A-9FEA-8001E206A433}" dt="2019-10-27T23:43:32.476" v="697" actId="478"/>
          <ac:spMkLst>
            <pc:docMk/>
            <pc:sldMk cId="108119817" sldId="345"/>
            <ac:spMk id="227" creationId="{0BCE9E09-EC0D-4211-B474-BDB82EB25518}"/>
          </ac:spMkLst>
        </pc:spChg>
        <pc:spChg chg="del">
          <ac:chgData name="Bridget O'Banion" userId="d80692c27fef806a" providerId="LiveId" clId="{AF0F9590-945A-412A-9FEA-8001E206A433}" dt="2019-10-27T23:43:32.476" v="697" actId="478"/>
          <ac:spMkLst>
            <pc:docMk/>
            <pc:sldMk cId="108119817" sldId="345"/>
            <ac:spMk id="228" creationId="{997FC3A3-8E05-4CC6-816D-4BB02B63B205}"/>
          </ac:spMkLst>
        </pc:spChg>
        <pc:spChg chg="del">
          <ac:chgData name="Bridget O'Banion" userId="d80692c27fef806a" providerId="LiveId" clId="{AF0F9590-945A-412A-9FEA-8001E206A433}" dt="2019-10-27T23:43:32.476" v="697" actId="478"/>
          <ac:spMkLst>
            <pc:docMk/>
            <pc:sldMk cId="108119817" sldId="345"/>
            <ac:spMk id="229" creationId="{E1ECF010-F958-48B0-A318-8C71632C885C}"/>
          </ac:spMkLst>
        </pc:spChg>
        <pc:spChg chg="del">
          <ac:chgData name="Bridget O'Banion" userId="d80692c27fef806a" providerId="LiveId" clId="{AF0F9590-945A-412A-9FEA-8001E206A433}" dt="2019-10-27T23:43:32.476" v="697" actId="478"/>
          <ac:spMkLst>
            <pc:docMk/>
            <pc:sldMk cId="108119817" sldId="345"/>
            <ac:spMk id="230" creationId="{1DF9990E-66C8-4731-A8DC-7A15043A2E8E}"/>
          </ac:spMkLst>
        </pc:spChg>
        <pc:spChg chg="del">
          <ac:chgData name="Bridget O'Banion" userId="d80692c27fef806a" providerId="LiveId" clId="{AF0F9590-945A-412A-9FEA-8001E206A433}" dt="2019-10-27T23:43:32.476" v="697" actId="478"/>
          <ac:spMkLst>
            <pc:docMk/>
            <pc:sldMk cId="108119817" sldId="345"/>
            <ac:spMk id="231" creationId="{D6BA21E4-836F-4210-B7FB-048D9D27315E}"/>
          </ac:spMkLst>
        </pc:spChg>
        <pc:spChg chg="del">
          <ac:chgData name="Bridget O'Banion" userId="d80692c27fef806a" providerId="LiveId" clId="{AF0F9590-945A-412A-9FEA-8001E206A433}" dt="2019-10-27T23:43:32.476" v="697" actId="478"/>
          <ac:spMkLst>
            <pc:docMk/>
            <pc:sldMk cId="108119817" sldId="345"/>
            <ac:spMk id="232" creationId="{AAB50773-175C-4019-A01D-A1AE8CA1B317}"/>
          </ac:spMkLst>
        </pc:spChg>
        <pc:spChg chg="del">
          <ac:chgData name="Bridget O'Banion" userId="d80692c27fef806a" providerId="LiveId" clId="{AF0F9590-945A-412A-9FEA-8001E206A433}" dt="2019-10-27T23:43:32.476" v="697" actId="478"/>
          <ac:spMkLst>
            <pc:docMk/>
            <pc:sldMk cId="108119817" sldId="345"/>
            <ac:spMk id="233" creationId="{7DE52C4B-5CB8-4763-A7E7-DFB21E1F575C}"/>
          </ac:spMkLst>
        </pc:spChg>
        <pc:spChg chg="del">
          <ac:chgData name="Bridget O'Banion" userId="d80692c27fef806a" providerId="LiveId" clId="{AF0F9590-945A-412A-9FEA-8001E206A433}" dt="2019-10-27T23:43:32.476" v="697" actId="478"/>
          <ac:spMkLst>
            <pc:docMk/>
            <pc:sldMk cId="108119817" sldId="345"/>
            <ac:spMk id="234" creationId="{AA91FD16-2587-47A9-A4FC-2B8E45CF6E67}"/>
          </ac:spMkLst>
        </pc:spChg>
        <pc:spChg chg="del">
          <ac:chgData name="Bridget O'Banion" userId="d80692c27fef806a" providerId="LiveId" clId="{AF0F9590-945A-412A-9FEA-8001E206A433}" dt="2019-10-27T23:43:32.476" v="697" actId="478"/>
          <ac:spMkLst>
            <pc:docMk/>
            <pc:sldMk cId="108119817" sldId="345"/>
            <ac:spMk id="235" creationId="{5EF2F701-45D5-48C9-92EB-9B1746CF5A11}"/>
          </ac:spMkLst>
        </pc:spChg>
        <pc:spChg chg="del">
          <ac:chgData name="Bridget O'Banion" userId="d80692c27fef806a" providerId="LiveId" clId="{AF0F9590-945A-412A-9FEA-8001E206A433}" dt="2019-10-27T23:43:32.476" v="697" actId="478"/>
          <ac:spMkLst>
            <pc:docMk/>
            <pc:sldMk cId="108119817" sldId="345"/>
            <ac:spMk id="236" creationId="{7A1A2326-9610-43AD-9EAE-4EEA1C3DEC91}"/>
          </ac:spMkLst>
        </pc:spChg>
        <pc:spChg chg="del">
          <ac:chgData name="Bridget O'Banion" userId="d80692c27fef806a" providerId="LiveId" clId="{AF0F9590-945A-412A-9FEA-8001E206A433}" dt="2019-10-27T23:43:32.476" v="697" actId="478"/>
          <ac:spMkLst>
            <pc:docMk/>
            <pc:sldMk cId="108119817" sldId="345"/>
            <ac:spMk id="237" creationId="{715D5B0F-7193-4025-88C4-67EBFED76BF6}"/>
          </ac:spMkLst>
        </pc:spChg>
        <pc:spChg chg="del">
          <ac:chgData name="Bridget O'Banion" userId="d80692c27fef806a" providerId="LiveId" clId="{AF0F9590-945A-412A-9FEA-8001E206A433}" dt="2019-10-27T23:43:32.476" v="697" actId="478"/>
          <ac:spMkLst>
            <pc:docMk/>
            <pc:sldMk cId="108119817" sldId="345"/>
            <ac:spMk id="238" creationId="{CD91F97B-5846-4C59-B481-79C2A7FAA219}"/>
          </ac:spMkLst>
        </pc:spChg>
        <pc:spChg chg="del">
          <ac:chgData name="Bridget O'Banion" userId="d80692c27fef806a" providerId="LiveId" clId="{AF0F9590-945A-412A-9FEA-8001E206A433}" dt="2019-10-27T23:43:32.476" v="697" actId="478"/>
          <ac:spMkLst>
            <pc:docMk/>
            <pc:sldMk cId="108119817" sldId="345"/>
            <ac:spMk id="239" creationId="{E05F8133-4170-45E9-9C59-F3D2EC9328AC}"/>
          </ac:spMkLst>
        </pc:spChg>
        <pc:spChg chg="del">
          <ac:chgData name="Bridget O'Banion" userId="d80692c27fef806a" providerId="LiveId" clId="{AF0F9590-945A-412A-9FEA-8001E206A433}" dt="2019-10-27T23:43:32.476" v="697" actId="478"/>
          <ac:spMkLst>
            <pc:docMk/>
            <pc:sldMk cId="108119817" sldId="345"/>
            <ac:spMk id="240" creationId="{4757061F-607A-4398-BB81-FC089C4E39F2}"/>
          </ac:spMkLst>
        </pc:spChg>
        <pc:spChg chg="del">
          <ac:chgData name="Bridget O'Banion" userId="d80692c27fef806a" providerId="LiveId" clId="{AF0F9590-945A-412A-9FEA-8001E206A433}" dt="2019-10-27T23:43:32.476" v="697" actId="478"/>
          <ac:spMkLst>
            <pc:docMk/>
            <pc:sldMk cId="108119817" sldId="345"/>
            <ac:spMk id="241" creationId="{261AB936-E6F7-4A06-805E-F36286ADD5D6}"/>
          </ac:spMkLst>
        </pc:spChg>
        <pc:spChg chg="del">
          <ac:chgData name="Bridget O'Banion" userId="d80692c27fef806a" providerId="LiveId" clId="{AF0F9590-945A-412A-9FEA-8001E206A433}" dt="2019-10-27T23:43:32.476" v="697" actId="478"/>
          <ac:spMkLst>
            <pc:docMk/>
            <pc:sldMk cId="108119817" sldId="345"/>
            <ac:spMk id="242" creationId="{2D7C7D4A-E127-4C7A-8186-2F3C345227ED}"/>
          </ac:spMkLst>
        </pc:spChg>
        <pc:spChg chg="del">
          <ac:chgData name="Bridget O'Banion" userId="d80692c27fef806a" providerId="LiveId" clId="{AF0F9590-945A-412A-9FEA-8001E206A433}" dt="2019-10-27T23:43:32.476" v="697" actId="478"/>
          <ac:spMkLst>
            <pc:docMk/>
            <pc:sldMk cId="108119817" sldId="345"/>
            <ac:spMk id="243" creationId="{DDBDAF89-5DD7-49EE-913F-20B24AB3270E}"/>
          </ac:spMkLst>
        </pc:spChg>
        <pc:spChg chg="del">
          <ac:chgData name="Bridget O'Banion" userId="d80692c27fef806a" providerId="LiveId" clId="{AF0F9590-945A-412A-9FEA-8001E206A433}" dt="2019-10-27T23:43:32.476" v="697" actId="478"/>
          <ac:spMkLst>
            <pc:docMk/>
            <pc:sldMk cId="108119817" sldId="345"/>
            <ac:spMk id="244" creationId="{9FF2F801-D786-4F6E-86E3-C26875B91E25}"/>
          </ac:spMkLst>
        </pc:spChg>
        <pc:spChg chg="del">
          <ac:chgData name="Bridget O'Banion" userId="d80692c27fef806a" providerId="LiveId" clId="{AF0F9590-945A-412A-9FEA-8001E206A433}" dt="2019-10-27T23:43:32.476" v="697" actId="478"/>
          <ac:spMkLst>
            <pc:docMk/>
            <pc:sldMk cId="108119817" sldId="345"/>
            <ac:spMk id="245" creationId="{02E8404B-51B0-43E7-BBDE-2C9B06668E6A}"/>
          </ac:spMkLst>
        </pc:spChg>
        <pc:spChg chg="del">
          <ac:chgData name="Bridget O'Banion" userId="d80692c27fef806a" providerId="LiveId" clId="{AF0F9590-945A-412A-9FEA-8001E206A433}" dt="2019-10-27T23:43:32.476" v="697" actId="478"/>
          <ac:spMkLst>
            <pc:docMk/>
            <pc:sldMk cId="108119817" sldId="345"/>
            <ac:spMk id="246" creationId="{E92D2B19-266C-4EE3-BCEF-B86EDACC685E}"/>
          </ac:spMkLst>
        </pc:spChg>
        <pc:spChg chg="del">
          <ac:chgData name="Bridget O'Banion" userId="d80692c27fef806a" providerId="LiveId" clId="{AF0F9590-945A-412A-9FEA-8001E206A433}" dt="2019-10-27T23:43:32.476" v="697" actId="478"/>
          <ac:spMkLst>
            <pc:docMk/>
            <pc:sldMk cId="108119817" sldId="345"/>
            <ac:spMk id="247" creationId="{2D389BB8-DCBE-40BD-9C56-6D5C995984EF}"/>
          </ac:spMkLst>
        </pc:spChg>
        <pc:spChg chg="del">
          <ac:chgData name="Bridget O'Banion" userId="d80692c27fef806a" providerId="LiveId" clId="{AF0F9590-945A-412A-9FEA-8001E206A433}" dt="2019-10-27T23:43:32.476" v="697" actId="478"/>
          <ac:spMkLst>
            <pc:docMk/>
            <pc:sldMk cId="108119817" sldId="345"/>
            <ac:spMk id="248" creationId="{7CCC25D7-8FC8-45FC-A4F3-8128388E10FF}"/>
          </ac:spMkLst>
        </pc:spChg>
        <pc:spChg chg="del">
          <ac:chgData name="Bridget O'Banion" userId="d80692c27fef806a" providerId="LiveId" clId="{AF0F9590-945A-412A-9FEA-8001E206A433}" dt="2019-10-27T23:43:32.476" v="697" actId="478"/>
          <ac:spMkLst>
            <pc:docMk/>
            <pc:sldMk cId="108119817" sldId="345"/>
            <ac:spMk id="249" creationId="{112C44C8-41FA-48E2-A2A9-CFB213716FB0}"/>
          </ac:spMkLst>
        </pc:spChg>
        <pc:spChg chg="del">
          <ac:chgData name="Bridget O'Banion" userId="d80692c27fef806a" providerId="LiveId" clId="{AF0F9590-945A-412A-9FEA-8001E206A433}" dt="2019-10-27T23:43:32.476" v="697" actId="478"/>
          <ac:spMkLst>
            <pc:docMk/>
            <pc:sldMk cId="108119817" sldId="345"/>
            <ac:spMk id="250" creationId="{9507DEAC-11DC-4CAC-8339-052D5FD82B08}"/>
          </ac:spMkLst>
        </pc:spChg>
        <pc:spChg chg="del">
          <ac:chgData name="Bridget O'Banion" userId="d80692c27fef806a" providerId="LiveId" clId="{AF0F9590-945A-412A-9FEA-8001E206A433}" dt="2019-10-27T23:43:32.476" v="697" actId="478"/>
          <ac:spMkLst>
            <pc:docMk/>
            <pc:sldMk cId="108119817" sldId="345"/>
            <ac:spMk id="251" creationId="{85A28B5D-A9E8-4A52-B681-56C1948F40E8}"/>
          </ac:spMkLst>
        </pc:spChg>
        <pc:spChg chg="del">
          <ac:chgData name="Bridget O'Banion" userId="d80692c27fef806a" providerId="LiveId" clId="{AF0F9590-945A-412A-9FEA-8001E206A433}" dt="2019-10-27T23:43:32.476" v="697" actId="478"/>
          <ac:spMkLst>
            <pc:docMk/>
            <pc:sldMk cId="108119817" sldId="345"/>
            <ac:spMk id="252" creationId="{CA92E58F-4790-4662-9D7F-E5F59EEEE3F6}"/>
          </ac:spMkLst>
        </pc:spChg>
        <pc:spChg chg="del">
          <ac:chgData name="Bridget O'Banion" userId="d80692c27fef806a" providerId="LiveId" clId="{AF0F9590-945A-412A-9FEA-8001E206A433}" dt="2019-10-27T23:43:32.476" v="697" actId="478"/>
          <ac:spMkLst>
            <pc:docMk/>
            <pc:sldMk cId="108119817" sldId="345"/>
            <ac:spMk id="253" creationId="{45AB5874-BCD5-4B0A-9306-C3D976517EA0}"/>
          </ac:spMkLst>
        </pc:spChg>
        <pc:spChg chg="del">
          <ac:chgData name="Bridget O'Banion" userId="d80692c27fef806a" providerId="LiveId" clId="{AF0F9590-945A-412A-9FEA-8001E206A433}" dt="2019-10-27T23:43:32.476" v="697" actId="478"/>
          <ac:spMkLst>
            <pc:docMk/>
            <pc:sldMk cId="108119817" sldId="345"/>
            <ac:spMk id="254" creationId="{E6A96895-94FE-4CEC-BB4A-001E2C4914CA}"/>
          </ac:spMkLst>
        </pc:spChg>
        <pc:spChg chg="del">
          <ac:chgData name="Bridget O'Banion" userId="d80692c27fef806a" providerId="LiveId" clId="{AF0F9590-945A-412A-9FEA-8001E206A433}" dt="2019-10-27T23:43:32.476" v="697" actId="478"/>
          <ac:spMkLst>
            <pc:docMk/>
            <pc:sldMk cId="108119817" sldId="345"/>
            <ac:spMk id="255" creationId="{F0AE102C-8A70-4936-AAE1-F217ADED6B53}"/>
          </ac:spMkLst>
        </pc:spChg>
        <pc:spChg chg="del">
          <ac:chgData name="Bridget O'Banion" userId="d80692c27fef806a" providerId="LiveId" clId="{AF0F9590-945A-412A-9FEA-8001E206A433}" dt="2019-10-27T23:43:32.476" v="697" actId="478"/>
          <ac:spMkLst>
            <pc:docMk/>
            <pc:sldMk cId="108119817" sldId="345"/>
            <ac:spMk id="256" creationId="{8CD34795-E746-4C74-A4D4-509E7FF698BC}"/>
          </ac:spMkLst>
        </pc:spChg>
        <pc:spChg chg="del">
          <ac:chgData name="Bridget O'Banion" userId="d80692c27fef806a" providerId="LiveId" clId="{AF0F9590-945A-412A-9FEA-8001E206A433}" dt="2019-10-27T23:43:32.476" v="697" actId="478"/>
          <ac:spMkLst>
            <pc:docMk/>
            <pc:sldMk cId="108119817" sldId="345"/>
            <ac:spMk id="257" creationId="{826DE125-42F7-48D6-ACB9-7C32AF0492AD}"/>
          </ac:spMkLst>
        </pc:spChg>
        <pc:spChg chg="del">
          <ac:chgData name="Bridget O'Banion" userId="d80692c27fef806a" providerId="LiveId" clId="{AF0F9590-945A-412A-9FEA-8001E206A433}" dt="2019-10-27T23:43:32.476" v="697" actId="478"/>
          <ac:spMkLst>
            <pc:docMk/>
            <pc:sldMk cId="108119817" sldId="345"/>
            <ac:spMk id="258" creationId="{CD22ABB1-9FC8-4D0E-94C7-CA7A308D4D5F}"/>
          </ac:spMkLst>
        </pc:spChg>
        <pc:spChg chg="del">
          <ac:chgData name="Bridget O'Banion" userId="d80692c27fef806a" providerId="LiveId" clId="{AF0F9590-945A-412A-9FEA-8001E206A433}" dt="2019-10-27T23:43:32.476" v="697" actId="478"/>
          <ac:spMkLst>
            <pc:docMk/>
            <pc:sldMk cId="108119817" sldId="345"/>
            <ac:spMk id="259" creationId="{FC2F7FAF-8928-4945-B036-E57826F739F4}"/>
          </ac:spMkLst>
        </pc:spChg>
        <pc:spChg chg="del">
          <ac:chgData name="Bridget O'Banion" userId="d80692c27fef806a" providerId="LiveId" clId="{AF0F9590-945A-412A-9FEA-8001E206A433}" dt="2019-10-27T23:43:32.476" v="697" actId="478"/>
          <ac:spMkLst>
            <pc:docMk/>
            <pc:sldMk cId="108119817" sldId="345"/>
            <ac:spMk id="260" creationId="{05692806-7F9A-4C69-A5C2-E88ADB613EC7}"/>
          </ac:spMkLst>
        </pc:spChg>
        <pc:spChg chg="del">
          <ac:chgData name="Bridget O'Banion" userId="d80692c27fef806a" providerId="LiveId" clId="{AF0F9590-945A-412A-9FEA-8001E206A433}" dt="2019-10-27T23:43:32.476" v="697" actId="478"/>
          <ac:spMkLst>
            <pc:docMk/>
            <pc:sldMk cId="108119817" sldId="345"/>
            <ac:spMk id="261" creationId="{094F696C-32CC-464B-B929-503224C010F5}"/>
          </ac:spMkLst>
        </pc:spChg>
        <pc:spChg chg="del">
          <ac:chgData name="Bridget O'Banion" userId="d80692c27fef806a" providerId="LiveId" clId="{AF0F9590-945A-412A-9FEA-8001E206A433}" dt="2019-10-27T23:43:32.476" v="697" actId="478"/>
          <ac:spMkLst>
            <pc:docMk/>
            <pc:sldMk cId="108119817" sldId="345"/>
            <ac:spMk id="262" creationId="{EC1A8272-B226-49E4-ADE8-F5E788A830A3}"/>
          </ac:spMkLst>
        </pc:spChg>
        <pc:spChg chg="del">
          <ac:chgData name="Bridget O'Banion" userId="d80692c27fef806a" providerId="LiveId" clId="{AF0F9590-945A-412A-9FEA-8001E206A433}" dt="2019-10-27T23:43:32.476" v="697" actId="478"/>
          <ac:spMkLst>
            <pc:docMk/>
            <pc:sldMk cId="108119817" sldId="345"/>
            <ac:spMk id="263" creationId="{7F3B5737-E4C1-46D0-BE4E-B44887752802}"/>
          </ac:spMkLst>
        </pc:spChg>
        <pc:spChg chg="del">
          <ac:chgData name="Bridget O'Banion" userId="d80692c27fef806a" providerId="LiveId" clId="{AF0F9590-945A-412A-9FEA-8001E206A433}" dt="2019-10-27T23:43:32.476" v="697" actId="478"/>
          <ac:spMkLst>
            <pc:docMk/>
            <pc:sldMk cId="108119817" sldId="345"/>
            <ac:spMk id="264" creationId="{5AE2B27B-F2B7-4A9E-AA20-871670C5CA3E}"/>
          </ac:spMkLst>
        </pc:spChg>
        <pc:spChg chg="del">
          <ac:chgData name="Bridget O'Banion" userId="d80692c27fef806a" providerId="LiveId" clId="{AF0F9590-945A-412A-9FEA-8001E206A433}" dt="2019-10-27T23:43:32.476" v="697" actId="478"/>
          <ac:spMkLst>
            <pc:docMk/>
            <pc:sldMk cId="108119817" sldId="345"/>
            <ac:spMk id="265" creationId="{9795C873-0FB7-4B84-B638-2F3D3D701524}"/>
          </ac:spMkLst>
        </pc:spChg>
        <pc:spChg chg="del">
          <ac:chgData name="Bridget O'Banion" userId="d80692c27fef806a" providerId="LiveId" clId="{AF0F9590-945A-412A-9FEA-8001E206A433}" dt="2019-10-27T23:43:32.476" v="697" actId="478"/>
          <ac:spMkLst>
            <pc:docMk/>
            <pc:sldMk cId="108119817" sldId="345"/>
            <ac:spMk id="266" creationId="{51449FA3-13E9-484B-9A22-876874335769}"/>
          </ac:spMkLst>
        </pc:spChg>
        <pc:spChg chg="del">
          <ac:chgData name="Bridget O'Banion" userId="d80692c27fef806a" providerId="LiveId" clId="{AF0F9590-945A-412A-9FEA-8001E206A433}" dt="2019-10-27T23:43:32.476" v="697" actId="478"/>
          <ac:spMkLst>
            <pc:docMk/>
            <pc:sldMk cId="108119817" sldId="345"/>
            <ac:spMk id="267" creationId="{982321DD-4334-4567-803C-1DAA9BF471C6}"/>
          </ac:spMkLst>
        </pc:spChg>
        <pc:spChg chg="del">
          <ac:chgData name="Bridget O'Banion" userId="d80692c27fef806a" providerId="LiveId" clId="{AF0F9590-945A-412A-9FEA-8001E206A433}" dt="2019-10-27T23:43:32.476" v="697" actId="478"/>
          <ac:spMkLst>
            <pc:docMk/>
            <pc:sldMk cId="108119817" sldId="345"/>
            <ac:spMk id="268" creationId="{51D7BD20-BB92-40AD-9F05-39FEA32E6101}"/>
          </ac:spMkLst>
        </pc:spChg>
        <pc:spChg chg="del">
          <ac:chgData name="Bridget O'Banion" userId="d80692c27fef806a" providerId="LiveId" clId="{AF0F9590-945A-412A-9FEA-8001E206A433}" dt="2019-10-27T23:43:32.476" v="697" actId="478"/>
          <ac:spMkLst>
            <pc:docMk/>
            <pc:sldMk cId="108119817" sldId="345"/>
            <ac:spMk id="269" creationId="{3E9259B4-CABD-4A5B-B380-2815C77F181F}"/>
          </ac:spMkLst>
        </pc:spChg>
        <pc:spChg chg="del">
          <ac:chgData name="Bridget O'Banion" userId="d80692c27fef806a" providerId="LiveId" clId="{AF0F9590-945A-412A-9FEA-8001E206A433}" dt="2019-10-27T23:43:32.476" v="697" actId="478"/>
          <ac:spMkLst>
            <pc:docMk/>
            <pc:sldMk cId="108119817" sldId="345"/>
            <ac:spMk id="270" creationId="{A1A2D490-43F5-4D4F-9AFA-E7C82A09398F}"/>
          </ac:spMkLst>
        </pc:spChg>
        <pc:spChg chg="del">
          <ac:chgData name="Bridget O'Banion" userId="d80692c27fef806a" providerId="LiveId" clId="{AF0F9590-945A-412A-9FEA-8001E206A433}" dt="2019-10-27T23:43:32.476" v="697" actId="478"/>
          <ac:spMkLst>
            <pc:docMk/>
            <pc:sldMk cId="108119817" sldId="345"/>
            <ac:spMk id="271" creationId="{77F68983-B72D-4C0A-BEE4-B347740051FB}"/>
          </ac:spMkLst>
        </pc:spChg>
        <pc:spChg chg="del">
          <ac:chgData name="Bridget O'Banion" userId="d80692c27fef806a" providerId="LiveId" clId="{AF0F9590-945A-412A-9FEA-8001E206A433}" dt="2019-10-27T23:43:32.476" v="697" actId="478"/>
          <ac:spMkLst>
            <pc:docMk/>
            <pc:sldMk cId="108119817" sldId="345"/>
            <ac:spMk id="272" creationId="{BA03E82E-A4C3-422D-B29B-DADE6936B317}"/>
          </ac:spMkLst>
        </pc:spChg>
        <pc:spChg chg="del">
          <ac:chgData name="Bridget O'Banion" userId="d80692c27fef806a" providerId="LiveId" clId="{AF0F9590-945A-412A-9FEA-8001E206A433}" dt="2019-10-27T23:43:32.476" v="697" actId="478"/>
          <ac:spMkLst>
            <pc:docMk/>
            <pc:sldMk cId="108119817" sldId="345"/>
            <ac:spMk id="273" creationId="{1EC1D5C1-BC81-4BC5-AFEB-6CCF36DE3EAD}"/>
          </ac:spMkLst>
        </pc:spChg>
        <pc:spChg chg="del">
          <ac:chgData name="Bridget O'Banion" userId="d80692c27fef806a" providerId="LiveId" clId="{AF0F9590-945A-412A-9FEA-8001E206A433}" dt="2019-10-27T23:43:32.476" v="697" actId="478"/>
          <ac:spMkLst>
            <pc:docMk/>
            <pc:sldMk cId="108119817" sldId="345"/>
            <ac:spMk id="274" creationId="{EBAAAAE2-DBF9-4E9E-9036-6A93E4BCE1A0}"/>
          </ac:spMkLst>
        </pc:spChg>
        <pc:spChg chg="del">
          <ac:chgData name="Bridget O'Banion" userId="d80692c27fef806a" providerId="LiveId" clId="{AF0F9590-945A-412A-9FEA-8001E206A433}" dt="2019-10-27T23:43:32.476" v="697" actId="478"/>
          <ac:spMkLst>
            <pc:docMk/>
            <pc:sldMk cId="108119817" sldId="345"/>
            <ac:spMk id="275" creationId="{AF92F147-40C0-4CB5-9A20-B613E913D3E6}"/>
          </ac:spMkLst>
        </pc:spChg>
        <pc:spChg chg="del">
          <ac:chgData name="Bridget O'Banion" userId="d80692c27fef806a" providerId="LiveId" clId="{AF0F9590-945A-412A-9FEA-8001E206A433}" dt="2019-10-27T23:43:32.476" v="697" actId="478"/>
          <ac:spMkLst>
            <pc:docMk/>
            <pc:sldMk cId="108119817" sldId="345"/>
            <ac:spMk id="276" creationId="{DBA17814-3794-4541-B75E-82B7307526B7}"/>
          </ac:spMkLst>
        </pc:spChg>
        <pc:spChg chg="del">
          <ac:chgData name="Bridget O'Banion" userId="d80692c27fef806a" providerId="LiveId" clId="{AF0F9590-945A-412A-9FEA-8001E206A433}" dt="2019-10-27T23:43:32.476" v="697" actId="478"/>
          <ac:spMkLst>
            <pc:docMk/>
            <pc:sldMk cId="108119817" sldId="345"/>
            <ac:spMk id="277" creationId="{AF8F5754-38B5-40CE-97A4-62E0A9B04E46}"/>
          </ac:spMkLst>
        </pc:spChg>
        <pc:spChg chg="del">
          <ac:chgData name="Bridget O'Banion" userId="d80692c27fef806a" providerId="LiveId" clId="{AF0F9590-945A-412A-9FEA-8001E206A433}" dt="2019-10-27T23:43:32.476" v="697" actId="478"/>
          <ac:spMkLst>
            <pc:docMk/>
            <pc:sldMk cId="108119817" sldId="345"/>
            <ac:spMk id="278" creationId="{0DD1D4C1-1541-4222-9F31-1022C72BCBA2}"/>
          </ac:spMkLst>
        </pc:spChg>
        <pc:spChg chg="del">
          <ac:chgData name="Bridget O'Banion" userId="d80692c27fef806a" providerId="LiveId" clId="{AF0F9590-945A-412A-9FEA-8001E206A433}" dt="2019-10-27T23:43:32.476" v="697" actId="478"/>
          <ac:spMkLst>
            <pc:docMk/>
            <pc:sldMk cId="108119817" sldId="345"/>
            <ac:spMk id="279" creationId="{005DB07A-14E4-4B5E-89EA-E4CA8B678737}"/>
          </ac:spMkLst>
        </pc:spChg>
        <pc:spChg chg="del">
          <ac:chgData name="Bridget O'Banion" userId="d80692c27fef806a" providerId="LiveId" clId="{AF0F9590-945A-412A-9FEA-8001E206A433}" dt="2019-10-27T23:43:32.476" v="697" actId="478"/>
          <ac:spMkLst>
            <pc:docMk/>
            <pc:sldMk cId="108119817" sldId="345"/>
            <ac:spMk id="280" creationId="{1BD67F9E-D356-4F05-8CA3-6BAAA43CABF7}"/>
          </ac:spMkLst>
        </pc:spChg>
        <pc:spChg chg="del">
          <ac:chgData name="Bridget O'Banion" userId="d80692c27fef806a" providerId="LiveId" clId="{AF0F9590-945A-412A-9FEA-8001E206A433}" dt="2019-10-27T23:43:32.476" v="697" actId="478"/>
          <ac:spMkLst>
            <pc:docMk/>
            <pc:sldMk cId="108119817" sldId="345"/>
            <ac:spMk id="281" creationId="{127AC179-6FB1-4D63-A8E6-B5948BF1E1A7}"/>
          </ac:spMkLst>
        </pc:spChg>
        <pc:spChg chg="del">
          <ac:chgData name="Bridget O'Banion" userId="d80692c27fef806a" providerId="LiveId" clId="{AF0F9590-945A-412A-9FEA-8001E206A433}" dt="2019-10-27T23:43:32.476" v="697" actId="478"/>
          <ac:spMkLst>
            <pc:docMk/>
            <pc:sldMk cId="108119817" sldId="345"/>
            <ac:spMk id="282" creationId="{873722F6-3D3A-47E7-8D59-7BEB7BBF04F5}"/>
          </ac:spMkLst>
        </pc:spChg>
        <pc:spChg chg="del">
          <ac:chgData name="Bridget O'Banion" userId="d80692c27fef806a" providerId="LiveId" clId="{AF0F9590-945A-412A-9FEA-8001E206A433}" dt="2019-10-27T23:43:32.476" v="697" actId="478"/>
          <ac:spMkLst>
            <pc:docMk/>
            <pc:sldMk cId="108119817" sldId="345"/>
            <ac:spMk id="283" creationId="{378AAC76-9AAE-4AC7-987A-6ACB2566F8F6}"/>
          </ac:spMkLst>
        </pc:spChg>
        <pc:spChg chg="del">
          <ac:chgData name="Bridget O'Banion" userId="d80692c27fef806a" providerId="LiveId" clId="{AF0F9590-945A-412A-9FEA-8001E206A433}" dt="2019-10-27T23:43:32.476" v="697" actId="478"/>
          <ac:spMkLst>
            <pc:docMk/>
            <pc:sldMk cId="108119817" sldId="345"/>
            <ac:spMk id="284" creationId="{50140FAD-D7CF-4EBB-BA57-16BC62347F29}"/>
          </ac:spMkLst>
        </pc:spChg>
        <pc:spChg chg="del">
          <ac:chgData name="Bridget O'Banion" userId="d80692c27fef806a" providerId="LiveId" clId="{AF0F9590-945A-412A-9FEA-8001E206A433}" dt="2019-10-27T23:43:32.476" v="697" actId="478"/>
          <ac:spMkLst>
            <pc:docMk/>
            <pc:sldMk cId="108119817" sldId="345"/>
            <ac:spMk id="285" creationId="{612DE876-BA58-40B8-8B24-722AC8CB68F3}"/>
          </ac:spMkLst>
        </pc:spChg>
        <pc:spChg chg="del">
          <ac:chgData name="Bridget O'Banion" userId="d80692c27fef806a" providerId="LiveId" clId="{AF0F9590-945A-412A-9FEA-8001E206A433}" dt="2019-10-27T23:43:32.476" v="697" actId="478"/>
          <ac:spMkLst>
            <pc:docMk/>
            <pc:sldMk cId="108119817" sldId="345"/>
            <ac:spMk id="286" creationId="{6C439E04-7CD2-43C0-8B95-571050A9A091}"/>
          </ac:spMkLst>
        </pc:spChg>
        <pc:spChg chg="del">
          <ac:chgData name="Bridget O'Banion" userId="d80692c27fef806a" providerId="LiveId" clId="{AF0F9590-945A-412A-9FEA-8001E206A433}" dt="2019-10-27T23:43:32.476" v="697" actId="478"/>
          <ac:spMkLst>
            <pc:docMk/>
            <pc:sldMk cId="108119817" sldId="345"/>
            <ac:spMk id="287" creationId="{AF98601A-1BD9-4D48-A3CB-EE75D6A5470F}"/>
          </ac:spMkLst>
        </pc:spChg>
        <pc:spChg chg="del">
          <ac:chgData name="Bridget O'Banion" userId="d80692c27fef806a" providerId="LiveId" clId="{AF0F9590-945A-412A-9FEA-8001E206A433}" dt="2019-10-27T23:43:32.476" v="697" actId="478"/>
          <ac:spMkLst>
            <pc:docMk/>
            <pc:sldMk cId="108119817" sldId="345"/>
            <ac:spMk id="288" creationId="{D362FC7B-C70B-4417-A3D2-644AF1357EF9}"/>
          </ac:spMkLst>
        </pc:spChg>
        <pc:spChg chg="del">
          <ac:chgData name="Bridget O'Banion" userId="d80692c27fef806a" providerId="LiveId" clId="{AF0F9590-945A-412A-9FEA-8001E206A433}" dt="2019-10-27T23:43:32.476" v="697" actId="478"/>
          <ac:spMkLst>
            <pc:docMk/>
            <pc:sldMk cId="108119817" sldId="345"/>
            <ac:spMk id="289" creationId="{79D74924-B901-491F-8AF6-E92BF1525354}"/>
          </ac:spMkLst>
        </pc:spChg>
        <pc:spChg chg="del">
          <ac:chgData name="Bridget O'Banion" userId="d80692c27fef806a" providerId="LiveId" clId="{AF0F9590-945A-412A-9FEA-8001E206A433}" dt="2019-10-27T23:43:32.476" v="697" actId="478"/>
          <ac:spMkLst>
            <pc:docMk/>
            <pc:sldMk cId="108119817" sldId="345"/>
            <ac:spMk id="290" creationId="{8B01102C-8D5B-4F0C-9C5E-BC310B141C85}"/>
          </ac:spMkLst>
        </pc:spChg>
        <pc:spChg chg="del">
          <ac:chgData name="Bridget O'Banion" userId="d80692c27fef806a" providerId="LiveId" clId="{AF0F9590-945A-412A-9FEA-8001E206A433}" dt="2019-10-27T23:43:32.476" v="697" actId="478"/>
          <ac:spMkLst>
            <pc:docMk/>
            <pc:sldMk cId="108119817" sldId="345"/>
            <ac:spMk id="291" creationId="{878DF937-4F10-4C18-831B-FEEDA503B82A}"/>
          </ac:spMkLst>
        </pc:spChg>
        <pc:spChg chg="del">
          <ac:chgData name="Bridget O'Banion" userId="d80692c27fef806a" providerId="LiveId" clId="{AF0F9590-945A-412A-9FEA-8001E206A433}" dt="2019-10-27T23:43:32.476" v="697" actId="478"/>
          <ac:spMkLst>
            <pc:docMk/>
            <pc:sldMk cId="108119817" sldId="345"/>
            <ac:spMk id="292" creationId="{0274EFC4-BBD9-47B0-82F8-FA753BE9F976}"/>
          </ac:spMkLst>
        </pc:spChg>
        <pc:spChg chg="del">
          <ac:chgData name="Bridget O'Banion" userId="d80692c27fef806a" providerId="LiveId" clId="{AF0F9590-945A-412A-9FEA-8001E206A433}" dt="2019-10-27T23:43:32.476" v="697" actId="478"/>
          <ac:spMkLst>
            <pc:docMk/>
            <pc:sldMk cId="108119817" sldId="345"/>
            <ac:spMk id="293" creationId="{32EC889E-C86E-4CB2-BB0F-128C2184DF9F}"/>
          </ac:spMkLst>
        </pc:spChg>
        <pc:spChg chg="del">
          <ac:chgData name="Bridget O'Banion" userId="d80692c27fef806a" providerId="LiveId" clId="{AF0F9590-945A-412A-9FEA-8001E206A433}" dt="2019-10-27T23:43:32.476" v="697" actId="478"/>
          <ac:spMkLst>
            <pc:docMk/>
            <pc:sldMk cId="108119817" sldId="345"/>
            <ac:spMk id="294" creationId="{F8C3BB04-2128-46EE-A24B-C7612FBFD0FC}"/>
          </ac:spMkLst>
        </pc:spChg>
        <pc:spChg chg="del">
          <ac:chgData name="Bridget O'Banion" userId="d80692c27fef806a" providerId="LiveId" clId="{AF0F9590-945A-412A-9FEA-8001E206A433}" dt="2019-10-27T23:43:32.476" v="697" actId="478"/>
          <ac:spMkLst>
            <pc:docMk/>
            <pc:sldMk cId="108119817" sldId="345"/>
            <ac:spMk id="295" creationId="{F68A9994-C48B-461D-9618-64FCB8BD6CCF}"/>
          </ac:spMkLst>
        </pc:spChg>
        <pc:spChg chg="del">
          <ac:chgData name="Bridget O'Banion" userId="d80692c27fef806a" providerId="LiveId" clId="{AF0F9590-945A-412A-9FEA-8001E206A433}" dt="2019-10-27T23:43:32.476" v="697" actId="478"/>
          <ac:spMkLst>
            <pc:docMk/>
            <pc:sldMk cId="108119817" sldId="345"/>
            <ac:spMk id="296" creationId="{A298C1AF-9DB8-4A80-9FC4-7E251B523C20}"/>
          </ac:spMkLst>
        </pc:spChg>
        <pc:spChg chg="del">
          <ac:chgData name="Bridget O'Banion" userId="d80692c27fef806a" providerId="LiveId" clId="{AF0F9590-945A-412A-9FEA-8001E206A433}" dt="2019-10-27T23:43:32.476" v="697" actId="478"/>
          <ac:spMkLst>
            <pc:docMk/>
            <pc:sldMk cId="108119817" sldId="345"/>
            <ac:spMk id="297" creationId="{24AE86CE-803C-44A0-A93A-8E852071727C}"/>
          </ac:spMkLst>
        </pc:spChg>
        <pc:spChg chg="del">
          <ac:chgData name="Bridget O'Banion" userId="d80692c27fef806a" providerId="LiveId" clId="{AF0F9590-945A-412A-9FEA-8001E206A433}" dt="2019-10-27T23:43:32.476" v="697" actId="478"/>
          <ac:spMkLst>
            <pc:docMk/>
            <pc:sldMk cId="108119817" sldId="345"/>
            <ac:spMk id="298" creationId="{10ABCFF1-14BB-4178-864F-4F90621DED1C}"/>
          </ac:spMkLst>
        </pc:spChg>
        <pc:spChg chg="del">
          <ac:chgData name="Bridget O'Banion" userId="d80692c27fef806a" providerId="LiveId" clId="{AF0F9590-945A-412A-9FEA-8001E206A433}" dt="2019-10-27T23:43:32.476" v="697" actId="478"/>
          <ac:spMkLst>
            <pc:docMk/>
            <pc:sldMk cId="108119817" sldId="345"/>
            <ac:spMk id="299" creationId="{D8113A30-97A5-49AF-888D-FA9E43B59934}"/>
          </ac:spMkLst>
        </pc:spChg>
        <pc:spChg chg="del">
          <ac:chgData name="Bridget O'Banion" userId="d80692c27fef806a" providerId="LiveId" clId="{AF0F9590-945A-412A-9FEA-8001E206A433}" dt="2019-10-27T23:43:32.476" v="697" actId="478"/>
          <ac:spMkLst>
            <pc:docMk/>
            <pc:sldMk cId="108119817" sldId="345"/>
            <ac:spMk id="300" creationId="{84B39174-78F5-4C80-8545-F4445F351B1A}"/>
          </ac:spMkLst>
        </pc:spChg>
        <pc:spChg chg="del">
          <ac:chgData name="Bridget O'Banion" userId="d80692c27fef806a" providerId="LiveId" clId="{AF0F9590-945A-412A-9FEA-8001E206A433}" dt="2019-10-27T23:43:32.476" v="697" actId="478"/>
          <ac:spMkLst>
            <pc:docMk/>
            <pc:sldMk cId="108119817" sldId="345"/>
            <ac:spMk id="301" creationId="{EF8B560F-0BF4-4344-9E47-883C357FB2DB}"/>
          </ac:spMkLst>
        </pc:spChg>
        <pc:spChg chg="del">
          <ac:chgData name="Bridget O'Banion" userId="d80692c27fef806a" providerId="LiveId" clId="{AF0F9590-945A-412A-9FEA-8001E206A433}" dt="2019-10-27T23:43:32.476" v="697" actId="478"/>
          <ac:spMkLst>
            <pc:docMk/>
            <pc:sldMk cId="108119817" sldId="345"/>
            <ac:spMk id="302" creationId="{5617B994-D6ED-4B2C-9ED7-4D6CBC8E6FD8}"/>
          </ac:spMkLst>
        </pc:spChg>
        <pc:spChg chg="del">
          <ac:chgData name="Bridget O'Banion" userId="d80692c27fef806a" providerId="LiveId" clId="{AF0F9590-945A-412A-9FEA-8001E206A433}" dt="2019-10-27T23:43:32.476" v="697" actId="478"/>
          <ac:spMkLst>
            <pc:docMk/>
            <pc:sldMk cId="108119817" sldId="345"/>
            <ac:spMk id="303" creationId="{EE2065D4-C959-4B94-A8D7-C0632761ED8D}"/>
          </ac:spMkLst>
        </pc:spChg>
        <pc:spChg chg="del">
          <ac:chgData name="Bridget O'Banion" userId="d80692c27fef806a" providerId="LiveId" clId="{AF0F9590-945A-412A-9FEA-8001E206A433}" dt="2019-10-27T23:43:32.476" v="697" actId="478"/>
          <ac:spMkLst>
            <pc:docMk/>
            <pc:sldMk cId="108119817" sldId="345"/>
            <ac:spMk id="304" creationId="{0D0E3A5F-C5F7-4A0D-B3A5-22C8314B74C5}"/>
          </ac:spMkLst>
        </pc:spChg>
        <pc:spChg chg="del">
          <ac:chgData name="Bridget O'Banion" userId="d80692c27fef806a" providerId="LiveId" clId="{AF0F9590-945A-412A-9FEA-8001E206A433}" dt="2019-10-27T23:43:32.476" v="697" actId="478"/>
          <ac:spMkLst>
            <pc:docMk/>
            <pc:sldMk cId="108119817" sldId="345"/>
            <ac:spMk id="305" creationId="{8527B6AC-3849-46EB-A4AB-026F8A329BCD}"/>
          </ac:spMkLst>
        </pc:spChg>
        <pc:spChg chg="del">
          <ac:chgData name="Bridget O'Banion" userId="d80692c27fef806a" providerId="LiveId" clId="{AF0F9590-945A-412A-9FEA-8001E206A433}" dt="2019-10-27T23:43:32.476" v="697" actId="478"/>
          <ac:spMkLst>
            <pc:docMk/>
            <pc:sldMk cId="108119817" sldId="345"/>
            <ac:spMk id="306" creationId="{0529222A-95AA-425A-A457-230335890C64}"/>
          </ac:spMkLst>
        </pc:spChg>
        <pc:spChg chg="del">
          <ac:chgData name="Bridget O'Banion" userId="d80692c27fef806a" providerId="LiveId" clId="{AF0F9590-945A-412A-9FEA-8001E206A433}" dt="2019-10-27T23:43:32.476" v="697" actId="478"/>
          <ac:spMkLst>
            <pc:docMk/>
            <pc:sldMk cId="108119817" sldId="345"/>
            <ac:spMk id="307" creationId="{2CF808A2-CF62-478F-8DA0-F26668D14B02}"/>
          </ac:spMkLst>
        </pc:spChg>
        <pc:spChg chg="del">
          <ac:chgData name="Bridget O'Banion" userId="d80692c27fef806a" providerId="LiveId" clId="{AF0F9590-945A-412A-9FEA-8001E206A433}" dt="2019-10-27T23:43:32.476" v="697" actId="478"/>
          <ac:spMkLst>
            <pc:docMk/>
            <pc:sldMk cId="108119817" sldId="345"/>
            <ac:spMk id="308" creationId="{BE3BCAB0-81DA-429B-BEA2-7A966A4D350E}"/>
          </ac:spMkLst>
        </pc:spChg>
        <pc:spChg chg="del">
          <ac:chgData name="Bridget O'Banion" userId="d80692c27fef806a" providerId="LiveId" clId="{AF0F9590-945A-412A-9FEA-8001E206A433}" dt="2019-10-27T23:43:32.476" v="697" actId="478"/>
          <ac:spMkLst>
            <pc:docMk/>
            <pc:sldMk cId="108119817" sldId="345"/>
            <ac:spMk id="309" creationId="{DD8D0392-EB0F-49B6-BD0C-0A9F38ACC2B2}"/>
          </ac:spMkLst>
        </pc:spChg>
        <pc:spChg chg="del">
          <ac:chgData name="Bridget O'Banion" userId="d80692c27fef806a" providerId="LiveId" clId="{AF0F9590-945A-412A-9FEA-8001E206A433}" dt="2019-10-27T23:43:32.476" v="697" actId="478"/>
          <ac:spMkLst>
            <pc:docMk/>
            <pc:sldMk cId="108119817" sldId="345"/>
            <ac:spMk id="310" creationId="{AE19BCED-0C02-4A9A-A7A9-4ACF7B26BAA2}"/>
          </ac:spMkLst>
        </pc:spChg>
        <pc:spChg chg="del">
          <ac:chgData name="Bridget O'Banion" userId="d80692c27fef806a" providerId="LiveId" clId="{AF0F9590-945A-412A-9FEA-8001E206A433}" dt="2019-10-27T23:43:32.476" v="697" actId="478"/>
          <ac:spMkLst>
            <pc:docMk/>
            <pc:sldMk cId="108119817" sldId="345"/>
            <ac:spMk id="311" creationId="{E17B54DD-46F2-430B-B4D4-14E53C4F0EE7}"/>
          </ac:spMkLst>
        </pc:spChg>
        <pc:spChg chg="del">
          <ac:chgData name="Bridget O'Banion" userId="d80692c27fef806a" providerId="LiveId" clId="{AF0F9590-945A-412A-9FEA-8001E206A433}" dt="2019-10-27T23:43:32.476" v="697" actId="478"/>
          <ac:spMkLst>
            <pc:docMk/>
            <pc:sldMk cId="108119817" sldId="345"/>
            <ac:spMk id="312" creationId="{E4045DB2-CFB0-4ADE-8AAC-33C20ACBD67E}"/>
          </ac:spMkLst>
        </pc:spChg>
        <pc:spChg chg="del">
          <ac:chgData name="Bridget O'Banion" userId="d80692c27fef806a" providerId="LiveId" clId="{AF0F9590-945A-412A-9FEA-8001E206A433}" dt="2019-10-27T23:43:32.476" v="697" actId="478"/>
          <ac:spMkLst>
            <pc:docMk/>
            <pc:sldMk cId="108119817" sldId="345"/>
            <ac:spMk id="313" creationId="{5C15781E-8090-4B3D-81DD-A3711645F5AA}"/>
          </ac:spMkLst>
        </pc:spChg>
        <pc:spChg chg="del">
          <ac:chgData name="Bridget O'Banion" userId="d80692c27fef806a" providerId="LiveId" clId="{AF0F9590-945A-412A-9FEA-8001E206A433}" dt="2019-10-27T23:43:32.476" v="697" actId="478"/>
          <ac:spMkLst>
            <pc:docMk/>
            <pc:sldMk cId="108119817" sldId="345"/>
            <ac:spMk id="314" creationId="{0D262289-6F78-45BF-8449-F33A2131CF6C}"/>
          </ac:spMkLst>
        </pc:spChg>
        <pc:spChg chg="del">
          <ac:chgData name="Bridget O'Banion" userId="d80692c27fef806a" providerId="LiveId" clId="{AF0F9590-945A-412A-9FEA-8001E206A433}" dt="2019-10-27T23:43:32.476" v="697" actId="478"/>
          <ac:spMkLst>
            <pc:docMk/>
            <pc:sldMk cId="108119817" sldId="345"/>
            <ac:spMk id="315" creationId="{9051C2B2-2DDE-4E66-AA53-A40B06E1D7DA}"/>
          </ac:spMkLst>
        </pc:spChg>
        <pc:spChg chg="del">
          <ac:chgData name="Bridget O'Banion" userId="d80692c27fef806a" providerId="LiveId" clId="{AF0F9590-945A-412A-9FEA-8001E206A433}" dt="2019-10-27T23:43:32.476" v="697" actId="478"/>
          <ac:spMkLst>
            <pc:docMk/>
            <pc:sldMk cId="108119817" sldId="345"/>
            <ac:spMk id="316" creationId="{887E97E5-B885-407F-AFF6-D484A822D601}"/>
          </ac:spMkLst>
        </pc:spChg>
        <pc:spChg chg="del">
          <ac:chgData name="Bridget O'Banion" userId="d80692c27fef806a" providerId="LiveId" clId="{AF0F9590-945A-412A-9FEA-8001E206A433}" dt="2019-10-27T23:43:32.476" v="697" actId="478"/>
          <ac:spMkLst>
            <pc:docMk/>
            <pc:sldMk cId="108119817" sldId="345"/>
            <ac:spMk id="317" creationId="{A08C3D90-425C-47B6-A91E-C1D9788DB23B}"/>
          </ac:spMkLst>
        </pc:spChg>
        <pc:spChg chg="del">
          <ac:chgData name="Bridget O'Banion" userId="d80692c27fef806a" providerId="LiveId" clId="{AF0F9590-945A-412A-9FEA-8001E206A433}" dt="2019-10-27T23:43:32.476" v="697" actId="478"/>
          <ac:spMkLst>
            <pc:docMk/>
            <pc:sldMk cId="108119817" sldId="345"/>
            <ac:spMk id="318" creationId="{90906A25-FB2A-4627-BDC0-DB13A209ABB7}"/>
          </ac:spMkLst>
        </pc:spChg>
        <pc:spChg chg="del">
          <ac:chgData name="Bridget O'Banion" userId="d80692c27fef806a" providerId="LiveId" clId="{AF0F9590-945A-412A-9FEA-8001E206A433}" dt="2019-10-27T23:43:32.476" v="697" actId="478"/>
          <ac:spMkLst>
            <pc:docMk/>
            <pc:sldMk cId="108119817" sldId="345"/>
            <ac:spMk id="319" creationId="{D0BC0D59-6B33-435C-A5D1-F7B804CDC68B}"/>
          </ac:spMkLst>
        </pc:spChg>
        <pc:spChg chg="del">
          <ac:chgData name="Bridget O'Banion" userId="d80692c27fef806a" providerId="LiveId" clId="{AF0F9590-945A-412A-9FEA-8001E206A433}" dt="2019-10-27T23:43:32.476" v="697" actId="478"/>
          <ac:spMkLst>
            <pc:docMk/>
            <pc:sldMk cId="108119817" sldId="345"/>
            <ac:spMk id="320" creationId="{79483531-BA9F-41F9-9D39-A52A31FFD90A}"/>
          </ac:spMkLst>
        </pc:spChg>
        <pc:spChg chg="del">
          <ac:chgData name="Bridget O'Banion" userId="d80692c27fef806a" providerId="LiveId" clId="{AF0F9590-945A-412A-9FEA-8001E206A433}" dt="2019-10-27T23:43:32.476" v="697" actId="478"/>
          <ac:spMkLst>
            <pc:docMk/>
            <pc:sldMk cId="108119817" sldId="345"/>
            <ac:spMk id="321" creationId="{95FF19D6-83F3-441D-B993-04ECB211CAA8}"/>
          </ac:spMkLst>
        </pc:spChg>
        <pc:spChg chg="del">
          <ac:chgData name="Bridget O'Banion" userId="d80692c27fef806a" providerId="LiveId" clId="{AF0F9590-945A-412A-9FEA-8001E206A433}" dt="2019-10-27T23:43:32.476" v="697" actId="478"/>
          <ac:spMkLst>
            <pc:docMk/>
            <pc:sldMk cId="108119817" sldId="345"/>
            <ac:spMk id="322" creationId="{F4209E78-F4C1-4A5B-B1BC-595602C69BEF}"/>
          </ac:spMkLst>
        </pc:spChg>
        <pc:spChg chg="del">
          <ac:chgData name="Bridget O'Banion" userId="d80692c27fef806a" providerId="LiveId" clId="{AF0F9590-945A-412A-9FEA-8001E206A433}" dt="2019-10-27T23:43:32.476" v="697" actId="478"/>
          <ac:spMkLst>
            <pc:docMk/>
            <pc:sldMk cId="108119817" sldId="345"/>
            <ac:spMk id="323" creationId="{BBB51E47-64B7-4513-85AD-BB2E521561C7}"/>
          </ac:spMkLst>
        </pc:spChg>
        <pc:spChg chg="del">
          <ac:chgData name="Bridget O'Banion" userId="d80692c27fef806a" providerId="LiveId" clId="{AF0F9590-945A-412A-9FEA-8001E206A433}" dt="2019-10-27T23:43:32.476" v="697" actId="478"/>
          <ac:spMkLst>
            <pc:docMk/>
            <pc:sldMk cId="108119817" sldId="345"/>
            <ac:spMk id="324" creationId="{E84949AE-2984-4ECA-977F-7F10DA86658D}"/>
          </ac:spMkLst>
        </pc:spChg>
        <pc:spChg chg="del">
          <ac:chgData name="Bridget O'Banion" userId="d80692c27fef806a" providerId="LiveId" clId="{AF0F9590-945A-412A-9FEA-8001E206A433}" dt="2019-10-27T23:43:32.476" v="697" actId="478"/>
          <ac:spMkLst>
            <pc:docMk/>
            <pc:sldMk cId="108119817" sldId="345"/>
            <ac:spMk id="325" creationId="{FF74E421-3A00-4C57-9C22-E8536FBD51AF}"/>
          </ac:spMkLst>
        </pc:spChg>
        <pc:spChg chg="del">
          <ac:chgData name="Bridget O'Banion" userId="d80692c27fef806a" providerId="LiveId" clId="{AF0F9590-945A-412A-9FEA-8001E206A433}" dt="2019-10-27T23:43:32.476" v="697" actId="478"/>
          <ac:spMkLst>
            <pc:docMk/>
            <pc:sldMk cId="108119817" sldId="345"/>
            <ac:spMk id="326" creationId="{EE54E178-0CE5-492B-9F5F-00927DC89082}"/>
          </ac:spMkLst>
        </pc:spChg>
        <pc:spChg chg="del">
          <ac:chgData name="Bridget O'Banion" userId="d80692c27fef806a" providerId="LiveId" clId="{AF0F9590-945A-412A-9FEA-8001E206A433}" dt="2019-10-27T23:43:32.476" v="697" actId="478"/>
          <ac:spMkLst>
            <pc:docMk/>
            <pc:sldMk cId="108119817" sldId="345"/>
            <ac:spMk id="327" creationId="{74DC7288-EB94-49A4-8F7B-7FA293A67068}"/>
          </ac:spMkLst>
        </pc:spChg>
        <pc:spChg chg="del">
          <ac:chgData name="Bridget O'Banion" userId="d80692c27fef806a" providerId="LiveId" clId="{AF0F9590-945A-412A-9FEA-8001E206A433}" dt="2019-10-27T23:43:32.476" v="697" actId="478"/>
          <ac:spMkLst>
            <pc:docMk/>
            <pc:sldMk cId="108119817" sldId="345"/>
            <ac:spMk id="328" creationId="{82F590F2-0DDB-4B23-8458-7D4A6221C460}"/>
          </ac:spMkLst>
        </pc:spChg>
        <pc:spChg chg="del">
          <ac:chgData name="Bridget O'Banion" userId="d80692c27fef806a" providerId="LiveId" clId="{AF0F9590-945A-412A-9FEA-8001E206A433}" dt="2019-10-27T23:43:32.476" v="697" actId="478"/>
          <ac:spMkLst>
            <pc:docMk/>
            <pc:sldMk cId="108119817" sldId="345"/>
            <ac:spMk id="329" creationId="{ADBEDC4C-05C8-40DA-B0B1-23699437BD15}"/>
          </ac:spMkLst>
        </pc:spChg>
        <pc:spChg chg="del">
          <ac:chgData name="Bridget O'Banion" userId="d80692c27fef806a" providerId="LiveId" clId="{AF0F9590-945A-412A-9FEA-8001E206A433}" dt="2019-10-27T23:43:32.476" v="697" actId="478"/>
          <ac:spMkLst>
            <pc:docMk/>
            <pc:sldMk cId="108119817" sldId="345"/>
            <ac:spMk id="330" creationId="{64668254-B484-4296-B970-2E446964CD05}"/>
          </ac:spMkLst>
        </pc:spChg>
        <pc:spChg chg="del">
          <ac:chgData name="Bridget O'Banion" userId="d80692c27fef806a" providerId="LiveId" clId="{AF0F9590-945A-412A-9FEA-8001E206A433}" dt="2019-10-27T23:43:32.476" v="697" actId="478"/>
          <ac:spMkLst>
            <pc:docMk/>
            <pc:sldMk cId="108119817" sldId="345"/>
            <ac:spMk id="331" creationId="{69C68B95-EDB6-42AA-B913-B1AC5BCD5AB5}"/>
          </ac:spMkLst>
        </pc:spChg>
        <pc:spChg chg="del">
          <ac:chgData name="Bridget O'Banion" userId="d80692c27fef806a" providerId="LiveId" clId="{AF0F9590-945A-412A-9FEA-8001E206A433}" dt="2019-10-27T23:43:32.476" v="697" actId="478"/>
          <ac:spMkLst>
            <pc:docMk/>
            <pc:sldMk cId="108119817" sldId="345"/>
            <ac:spMk id="332" creationId="{D86B381F-6612-4F49-83A8-5889094E5C96}"/>
          </ac:spMkLst>
        </pc:spChg>
        <pc:spChg chg="del">
          <ac:chgData name="Bridget O'Banion" userId="d80692c27fef806a" providerId="LiveId" clId="{AF0F9590-945A-412A-9FEA-8001E206A433}" dt="2019-10-27T23:43:32.476" v="697" actId="478"/>
          <ac:spMkLst>
            <pc:docMk/>
            <pc:sldMk cId="108119817" sldId="345"/>
            <ac:spMk id="333" creationId="{3E0E8764-85B0-408B-AA58-2D4CEF0259A0}"/>
          </ac:spMkLst>
        </pc:spChg>
        <pc:spChg chg="del">
          <ac:chgData name="Bridget O'Banion" userId="d80692c27fef806a" providerId="LiveId" clId="{AF0F9590-945A-412A-9FEA-8001E206A433}" dt="2019-10-27T23:43:32.476" v="697" actId="478"/>
          <ac:spMkLst>
            <pc:docMk/>
            <pc:sldMk cId="108119817" sldId="345"/>
            <ac:spMk id="334" creationId="{89447361-1C09-42E3-BC93-C1367C0DD421}"/>
          </ac:spMkLst>
        </pc:spChg>
        <pc:spChg chg="del">
          <ac:chgData name="Bridget O'Banion" userId="d80692c27fef806a" providerId="LiveId" clId="{AF0F9590-945A-412A-9FEA-8001E206A433}" dt="2019-10-27T23:43:32.476" v="697" actId="478"/>
          <ac:spMkLst>
            <pc:docMk/>
            <pc:sldMk cId="108119817" sldId="345"/>
            <ac:spMk id="335" creationId="{F8DB86B3-A807-4B8C-B729-6E28DD4440F3}"/>
          </ac:spMkLst>
        </pc:spChg>
        <pc:spChg chg="del">
          <ac:chgData name="Bridget O'Banion" userId="d80692c27fef806a" providerId="LiveId" clId="{AF0F9590-945A-412A-9FEA-8001E206A433}" dt="2019-10-27T23:43:32.476" v="697" actId="478"/>
          <ac:spMkLst>
            <pc:docMk/>
            <pc:sldMk cId="108119817" sldId="345"/>
            <ac:spMk id="336" creationId="{8C5A2250-C509-459A-98F3-E389051888E4}"/>
          </ac:spMkLst>
        </pc:spChg>
        <pc:spChg chg="del">
          <ac:chgData name="Bridget O'Banion" userId="d80692c27fef806a" providerId="LiveId" clId="{AF0F9590-945A-412A-9FEA-8001E206A433}" dt="2019-10-27T23:43:32.476" v="697" actId="478"/>
          <ac:spMkLst>
            <pc:docMk/>
            <pc:sldMk cId="108119817" sldId="345"/>
            <ac:spMk id="337" creationId="{F5769ABF-ECE9-47AB-99CF-F4FBDB634E73}"/>
          </ac:spMkLst>
        </pc:spChg>
        <pc:spChg chg="del">
          <ac:chgData name="Bridget O'Banion" userId="d80692c27fef806a" providerId="LiveId" clId="{AF0F9590-945A-412A-9FEA-8001E206A433}" dt="2019-10-27T23:43:32.476" v="697" actId="478"/>
          <ac:spMkLst>
            <pc:docMk/>
            <pc:sldMk cId="108119817" sldId="345"/>
            <ac:spMk id="338" creationId="{5EBE94F9-B327-4834-A465-9895818C0F24}"/>
          </ac:spMkLst>
        </pc:spChg>
        <pc:spChg chg="del">
          <ac:chgData name="Bridget O'Banion" userId="d80692c27fef806a" providerId="LiveId" clId="{AF0F9590-945A-412A-9FEA-8001E206A433}" dt="2019-10-27T23:43:32.476" v="697" actId="478"/>
          <ac:spMkLst>
            <pc:docMk/>
            <pc:sldMk cId="108119817" sldId="345"/>
            <ac:spMk id="339" creationId="{993DB8DC-199F-4CF5-8CDB-1FEB17302272}"/>
          </ac:spMkLst>
        </pc:spChg>
        <pc:spChg chg="del">
          <ac:chgData name="Bridget O'Banion" userId="d80692c27fef806a" providerId="LiveId" clId="{AF0F9590-945A-412A-9FEA-8001E206A433}" dt="2019-10-27T23:43:32.476" v="697" actId="478"/>
          <ac:spMkLst>
            <pc:docMk/>
            <pc:sldMk cId="108119817" sldId="345"/>
            <ac:spMk id="340" creationId="{12ACCCC5-B2BC-46E5-BE8B-5B10806EBE7E}"/>
          </ac:spMkLst>
        </pc:spChg>
        <pc:spChg chg="del">
          <ac:chgData name="Bridget O'Banion" userId="d80692c27fef806a" providerId="LiveId" clId="{AF0F9590-945A-412A-9FEA-8001E206A433}" dt="2019-10-27T23:43:32.476" v="697" actId="478"/>
          <ac:spMkLst>
            <pc:docMk/>
            <pc:sldMk cId="108119817" sldId="345"/>
            <ac:spMk id="341" creationId="{F76E2A82-FEE6-471B-BD18-801BE438EE7D}"/>
          </ac:spMkLst>
        </pc:spChg>
        <pc:spChg chg="del">
          <ac:chgData name="Bridget O'Banion" userId="d80692c27fef806a" providerId="LiveId" clId="{AF0F9590-945A-412A-9FEA-8001E206A433}" dt="2019-10-27T23:43:32.476" v="697" actId="478"/>
          <ac:spMkLst>
            <pc:docMk/>
            <pc:sldMk cId="108119817" sldId="345"/>
            <ac:spMk id="342" creationId="{AE5FE396-4B5E-48B3-8B16-8E3028C931BF}"/>
          </ac:spMkLst>
        </pc:spChg>
        <pc:spChg chg="del">
          <ac:chgData name="Bridget O'Banion" userId="d80692c27fef806a" providerId="LiveId" clId="{AF0F9590-945A-412A-9FEA-8001E206A433}" dt="2019-10-27T23:43:32.476" v="697" actId="478"/>
          <ac:spMkLst>
            <pc:docMk/>
            <pc:sldMk cId="108119817" sldId="345"/>
            <ac:spMk id="343" creationId="{343B351B-48B7-40FF-9406-6DBB2A995085}"/>
          </ac:spMkLst>
        </pc:spChg>
        <pc:spChg chg="del">
          <ac:chgData name="Bridget O'Banion" userId="d80692c27fef806a" providerId="LiveId" clId="{AF0F9590-945A-412A-9FEA-8001E206A433}" dt="2019-10-27T23:43:32.476" v="697" actId="478"/>
          <ac:spMkLst>
            <pc:docMk/>
            <pc:sldMk cId="108119817" sldId="345"/>
            <ac:spMk id="344" creationId="{FCA9110D-DCC1-45AA-9C85-2A81400D7B21}"/>
          </ac:spMkLst>
        </pc:spChg>
        <pc:spChg chg="del">
          <ac:chgData name="Bridget O'Banion" userId="d80692c27fef806a" providerId="LiveId" clId="{AF0F9590-945A-412A-9FEA-8001E206A433}" dt="2019-10-27T23:43:32.476" v="697" actId="478"/>
          <ac:spMkLst>
            <pc:docMk/>
            <pc:sldMk cId="108119817" sldId="345"/>
            <ac:spMk id="345" creationId="{6EB58F5C-2DA3-494C-B815-B20EDBF16BF7}"/>
          </ac:spMkLst>
        </pc:spChg>
        <pc:spChg chg="del">
          <ac:chgData name="Bridget O'Banion" userId="d80692c27fef806a" providerId="LiveId" clId="{AF0F9590-945A-412A-9FEA-8001E206A433}" dt="2019-10-27T23:43:32.476" v="697" actId="478"/>
          <ac:spMkLst>
            <pc:docMk/>
            <pc:sldMk cId="108119817" sldId="345"/>
            <ac:spMk id="346" creationId="{DD4680FA-1273-40D1-B8DC-9C0E54E9AF94}"/>
          </ac:spMkLst>
        </pc:spChg>
        <pc:spChg chg="del">
          <ac:chgData name="Bridget O'Banion" userId="d80692c27fef806a" providerId="LiveId" clId="{AF0F9590-945A-412A-9FEA-8001E206A433}" dt="2019-10-27T23:43:32.476" v="697" actId="478"/>
          <ac:spMkLst>
            <pc:docMk/>
            <pc:sldMk cId="108119817" sldId="345"/>
            <ac:spMk id="347" creationId="{A4BAFF68-8790-45A3-99A5-3B565F0CED96}"/>
          </ac:spMkLst>
        </pc:spChg>
        <pc:spChg chg="del">
          <ac:chgData name="Bridget O'Banion" userId="d80692c27fef806a" providerId="LiveId" clId="{AF0F9590-945A-412A-9FEA-8001E206A433}" dt="2019-10-27T23:43:32.476" v="697" actId="478"/>
          <ac:spMkLst>
            <pc:docMk/>
            <pc:sldMk cId="108119817" sldId="345"/>
            <ac:spMk id="348" creationId="{C01E7DA7-0946-471D-B793-92CD891AF712}"/>
          </ac:spMkLst>
        </pc:spChg>
        <pc:spChg chg="del">
          <ac:chgData name="Bridget O'Banion" userId="d80692c27fef806a" providerId="LiveId" clId="{AF0F9590-945A-412A-9FEA-8001E206A433}" dt="2019-10-27T23:43:32.476" v="697" actId="478"/>
          <ac:spMkLst>
            <pc:docMk/>
            <pc:sldMk cId="108119817" sldId="345"/>
            <ac:spMk id="349" creationId="{51BEC946-45AD-4088-AB8B-048C6CAEE602}"/>
          </ac:spMkLst>
        </pc:spChg>
        <pc:spChg chg="del">
          <ac:chgData name="Bridget O'Banion" userId="d80692c27fef806a" providerId="LiveId" clId="{AF0F9590-945A-412A-9FEA-8001E206A433}" dt="2019-10-27T23:43:32.476" v="697" actId="478"/>
          <ac:spMkLst>
            <pc:docMk/>
            <pc:sldMk cId="108119817" sldId="345"/>
            <ac:spMk id="350" creationId="{D86BF4B8-877F-4178-B890-B98B39552434}"/>
          </ac:spMkLst>
        </pc:spChg>
        <pc:spChg chg="del">
          <ac:chgData name="Bridget O'Banion" userId="d80692c27fef806a" providerId="LiveId" clId="{AF0F9590-945A-412A-9FEA-8001E206A433}" dt="2019-10-27T23:43:32.476" v="697" actId="478"/>
          <ac:spMkLst>
            <pc:docMk/>
            <pc:sldMk cId="108119817" sldId="345"/>
            <ac:spMk id="351" creationId="{407DA781-F385-4042-93D7-ABAF61196729}"/>
          </ac:spMkLst>
        </pc:spChg>
        <pc:spChg chg="del">
          <ac:chgData name="Bridget O'Banion" userId="d80692c27fef806a" providerId="LiveId" clId="{AF0F9590-945A-412A-9FEA-8001E206A433}" dt="2019-10-27T23:43:32.476" v="697" actId="478"/>
          <ac:spMkLst>
            <pc:docMk/>
            <pc:sldMk cId="108119817" sldId="345"/>
            <ac:spMk id="352" creationId="{FFDCD0A0-F92B-4DBC-8FD8-19263B2FED24}"/>
          </ac:spMkLst>
        </pc:spChg>
        <pc:spChg chg="del">
          <ac:chgData name="Bridget O'Banion" userId="d80692c27fef806a" providerId="LiveId" clId="{AF0F9590-945A-412A-9FEA-8001E206A433}" dt="2019-10-27T23:43:32.476" v="697" actId="478"/>
          <ac:spMkLst>
            <pc:docMk/>
            <pc:sldMk cId="108119817" sldId="345"/>
            <ac:spMk id="353" creationId="{0D28CE87-13F9-44D6-895A-300322385B43}"/>
          </ac:spMkLst>
        </pc:spChg>
        <pc:spChg chg="del">
          <ac:chgData name="Bridget O'Banion" userId="d80692c27fef806a" providerId="LiveId" clId="{AF0F9590-945A-412A-9FEA-8001E206A433}" dt="2019-10-27T23:43:32.476" v="697" actId="478"/>
          <ac:spMkLst>
            <pc:docMk/>
            <pc:sldMk cId="108119817" sldId="345"/>
            <ac:spMk id="354" creationId="{3CEE3506-69A7-4295-9CB9-A27F6DBB46D1}"/>
          </ac:spMkLst>
        </pc:spChg>
        <pc:spChg chg="del">
          <ac:chgData name="Bridget O'Banion" userId="d80692c27fef806a" providerId="LiveId" clId="{AF0F9590-945A-412A-9FEA-8001E206A433}" dt="2019-10-27T23:43:32.476" v="697" actId="478"/>
          <ac:spMkLst>
            <pc:docMk/>
            <pc:sldMk cId="108119817" sldId="345"/>
            <ac:spMk id="355" creationId="{7EECF60E-2525-4A56-88B4-02966EDC7C80}"/>
          </ac:spMkLst>
        </pc:spChg>
        <pc:spChg chg="del">
          <ac:chgData name="Bridget O'Banion" userId="d80692c27fef806a" providerId="LiveId" clId="{AF0F9590-945A-412A-9FEA-8001E206A433}" dt="2019-10-27T23:43:32.476" v="697" actId="478"/>
          <ac:spMkLst>
            <pc:docMk/>
            <pc:sldMk cId="108119817" sldId="345"/>
            <ac:spMk id="356" creationId="{7D69750B-7AB6-41DF-A394-B45FBC794B27}"/>
          </ac:spMkLst>
        </pc:spChg>
        <pc:spChg chg="del">
          <ac:chgData name="Bridget O'Banion" userId="d80692c27fef806a" providerId="LiveId" clId="{AF0F9590-945A-412A-9FEA-8001E206A433}" dt="2019-10-27T23:43:32.476" v="697" actId="478"/>
          <ac:spMkLst>
            <pc:docMk/>
            <pc:sldMk cId="108119817" sldId="345"/>
            <ac:spMk id="357" creationId="{880D8F15-1B47-42D3-8B1A-ADD14A8172B9}"/>
          </ac:spMkLst>
        </pc:spChg>
        <pc:spChg chg="del">
          <ac:chgData name="Bridget O'Banion" userId="d80692c27fef806a" providerId="LiveId" clId="{AF0F9590-945A-412A-9FEA-8001E206A433}" dt="2019-10-27T23:43:32.476" v="697" actId="478"/>
          <ac:spMkLst>
            <pc:docMk/>
            <pc:sldMk cId="108119817" sldId="345"/>
            <ac:spMk id="358" creationId="{CE3036EB-EEB2-4B38-BFFE-9A44B7AF9D12}"/>
          </ac:spMkLst>
        </pc:spChg>
        <pc:spChg chg="del">
          <ac:chgData name="Bridget O'Banion" userId="d80692c27fef806a" providerId="LiveId" clId="{AF0F9590-945A-412A-9FEA-8001E206A433}" dt="2019-10-27T23:43:32.476" v="697" actId="478"/>
          <ac:spMkLst>
            <pc:docMk/>
            <pc:sldMk cId="108119817" sldId="345"/>
            <ac:spMk id="359" creationId="{16D099B9-FE85-4EC3-BF6C-3860BC11D10A}"/>
          </ac:spMkLst>
        </pc:spChg>
        <pc:spChg chg="del">
          <ac:chgData name="Bridget O'Banion" userId="d80692c27fef806a" providerId="LiveId" clId="{AF0F9590-945A-412A-9FEA-8001E206A433}" dt="2019-10-27T23:43:32.476" v="697" actId="478"/>
          <ac:spMkLst>
            <pc:docMk/>
            <pc:sldMk cId="108119817" sldId="345"/>
            <ac:spMk id="360" creationId="{A8F95681-5286-4172-B12A-2C909E8E86AD}"/>
          </ac:spMkLst>
        </pc:spChg>
        <pc:spChg chg="del">
          <ac:chgData name="Bridget O'Banion" userId="d80692c27fef806a" providerId="LiveId" clId="{AF0F9590-945A-412A-9FEA-8001E206A433}" dt="2019-10-27T23:43:32.476" v="697" actId="478"/>
          <ac:spMkLst>
            <pc:docMk/>
            <pc:sldMk cId="108119817" sldId="345"/>
            <ac:spMk id="361" creationId="{E6F5B601-C47B-4419-B033-0C50E25FFD72}"/>
          </ac:spMkLst>
        </pc:spChg>
        <pc:spChg chg="del">
          <ac:chgData name="Bridget O'Banion" userId="d80692c27fef806a" providerId="LiveId" clId="{AF0F9590-945A-412A-9FEA-8001E206A433}" dt="2019-10-27T23:43:32.476" v="697" actId="478"/>
          <ac:spMkLst>
            <pc:docMk/>
            <pc:sldMk cId="108119817" sldId="345"/>
            <ac:spMk id="362" creationId="{EC73BA02-7F20-4119-A5A6-3CCD7290AC03}"/>
          </ac:spMkLst>
        </pc:spChg>
        <pc:spChg chg="del">
          <ac:chgData name="Bridget O'Banion" userId="d80692c27fef806a" providerId="LiveId" clId="{AF0F9590-945A-412A-9FEA-8001E206A433}" dt="2019-10-27T23:43:32.476" v="697" actId="478"/>
          <ac:spMkLst>
            <pc:docMk/>
            <pc:sldMk cId="108119817" sldId="345"/>
            <ac:spMk id="363" creationId="{14106AAD-3ACE-4F59-9B20-8B757FE6D1D7}"/>
          </ac:spMkLst>
        </pc:spChg>
        <pc:spChg chg="del">
          <ac:chgData name="Bridget O'Banion" userId="d80692c27fef806a" providerId="LiveId" clId="{AF0F9590-945A-412A-9FEA-8001E206A433}" dt="2019-10-27T23:43:32.476" v="697" actId="478"/>
          <ac:spMkLst>
            <pc:docMk/>
            <pc:sldMk cId="108119817" sldId="345"/>
            <ac:spMk id="364" creationId="{9A6BB96B-EAFC-435B-B7A1-0AEE527B1A38}"/>
          </ac:spMkLst>
        </pc:spChg>
        <pc:spChg chg="del">
          <ac:chgData name="Bridget O'Banion" userId="d80692c27fef806a" providerId="LiveId" clId="{AF0F9590-945A-412A-9FEA-8001E206A433}" dt="2019-10-27T23:43:32.476" v="697" actId="478"/>
          <ac:spMkLst>
            <pc:docMk/>
            <pc:sldMk cId="108119817" sldId="345"/>
            <ac:spMk id="365" creationId="{BCB59E92-B179-4B88-8890-147CCA12E37F}"/>
          </ac:spMkLst>
        </pc:spChg>
        <pc:spChg chg="del">
          <ac:chgData name="Bridget O'Banion" userId="d80692c27fef806a" providerId="LiveId" clId="{AF0F9590-945A-412A-9FEA-8001E206A433}" dt="2019-10-27T23:43:32.476" v="697" actId="478"/>
          <ac:spMkLst>
            <pc:docMk/>
            <pc:sldMk cId="108119817" sldId="345"/>
            <ac:spMk id="366" creationId="{6E164884-AC17-429B-8AAC-DB95AF71679D}"/>
          </ac:spMkLst>
        </pc:spChg>
        <pc:spChg chg="del">
          <ac:chgData name="Bridget O'Banion" userId="d80692c27fef806a" providerId="LiveId" clId="{AF0F9590-945A-412A-9FEA-8001E206A433}" dt="2019-10-27T23:43:32.476" v="697" actId="478"/>
          <ac:spMkLst>
            <pc:docMk/>
            <pc:sldMk cId="108119817" sldId="345"/>
            <ac:spMk id="367" creationId="{D009513C-2319-4B21-A0DA-47A33C683A40}"/>
          </ac:spMkLst>
        </pc:spChg>
        <pc:spChg chg="del">
          <ac:chgData name="Bridget O'Banion" userId="d80692c27fef806a" providerId="LiveId" clId="{AF0F9590-945A-412A-9FEA-8001E206A433}" dt="2019-10-27T23:43:32.476" v="697" actId="478"/>
          <ac:spMkLst>
            <pc:docMk/>
            <pc:sldMk cId="108119817" sldId="345"/>
            <ac:spMk id="368" creationId="{877E3F53-32AF-4087-B46B-F7DB7D4E0D48}"/>
          </ac:spMkLst>
        </pc:spChg>
        <pc:spChg chg="del">
          <ac:chgData name="Bridget O'Banion" userId="d80692c27fef806a" providerId="LiveId" clId="{AF0F9590-945A-412A-9FEA-8001E206A433}" dt="2019-10-27T23:43:32.476" v="697" actId="478"/>
          <ac:spMkLst>
            <pc:docMk/>
            <pc:sldMk cId="108119817" sldId="345"/>
            <ac:spMk id="369" creationId="{94869ED3-689D-4A3D-8106-FBC277D0078E}"/>
          </ac:spMkLst>
        </pc:spChg>
        <pc:spChg chg="del">
          <ac:chgData name="Bridget O'Banion" userId="d80692c27fef806a" providerId="LiveId" clId="{AF0F9590-945A-412A-9FEA-8001E206A433}" dt="2019-10-27T23:43:32.476" v="697" actId="478"/>
          <ac:spMkLst>
            <pc:docMk/>
            <pc:sldMk cId="108119817" sldId="345"/>
            <ac:spMk id="370" creationId="{A936E3B2-9D48-470C-98E2-F7B3CDFB5EB1}"/>
          </ac:spMkLst>
        </pc:spChg>
        <pc:spChg chg="del">
          <ac:chgData name="Bridget O'Banion" userId="d80692c27fef806a" providerId="LiveId" clId="{AF0F9590-945A-412A-9FEA-8001E206A433}" dt="2019-10-27T23:43:32.476" v="697" actId="478"/>
          <ac:spMkLst>
            <pc:docMk/>
            <pc:sldMk cId="108119817" sldId="345"/>
            <ac:spMk id="371" creationId="{09448BA0-F7A9-4FED-BE9C-B2D716F8184D}"/>
          </ac:spMkLst>
        </pc:spChg>
        <pc:spChg chg="del">
          <ac:chgData name="Bridget O'Banion" userId="d80692c27fef806a" providerId="LiveId" clId="{AF0F9590-945A-412A-9FEA-8001E206A433}" dt="2019-10-27T23:43:32.476" v="697" actId="478"/>
          <ac:spMkLst>
            <pc:docMk/>
            <pc:sldMk cId="108119817" sldId="345"/>
            <ac:spMk id="372" creationId="{6D537972-E875-4F42-A0B5-077EACE60D52}"/>
          </ac:spMkLst>
        </pc:spChg>
        <pc:spChg chg="del">
          <ac:chgData name="Bridget O'Banion" userId="d80692c27fef806a" providerId="LiveId" clId="{AF0F9590-945A-412A-9FEA-8001E206A433}" dt="2019-10-27T23:43:32.476" v="697" actId="478"/>
          <ac:spMkLst>
            <pc:docMk/>
            <pc:sldMk cId="108119817" sldId="345"/>
            <ac:spMk id="373" creationId="{27306C6B-117B-4E97-A5F4-F14D6E7D332E}"/>
          </ac:spMkLst>
        </pc:spChg>
        <pc:spChg chg="del">
          <ac:chgData name="Bridget O'Banion" userId="d80692c27fef806a" providerId="LiveId" clId="{AF0F9590-945A-412A-9FEA-8001E206A433}" dt="2019-10-27T23:43:32.476" v="697" actId="478"/>
          <ac:spMkLst>
            <pc:docMk/>
            <pc:sldMk cId="108119817" sldId="345"/>
            <ac:spMk id="374" creationId="{815988A9-1E46-4171-A77D-352D2277D676}"/>
          </ac:spMkLst>
        </pc:spChg>
        <pc:spChg chg="del">
          <ac:chgData name="Bridget O'Banion" userId="d80692c27fef806a" providerId="LiveId" clId="{AF0F9590-945A-412A-9FEA-8001E206A433}" dt="2019-10-27T23:43:32.476" v="697" actId="478"/>
          <ac:spMkLst>
            <pc:docMk/>
            <pc:sldMk cId="108119817" sldId="345"/>
            <ac:spMk id="375" creationId="{58174739-DE2C-4D37-8AF1-6D5AB61D37C8}"/>
          </ac:spMkLst>
        </pc:spChg>
        <pc:spChg chg="del">
          <ac:chgData name="Bridget O'Banion" userId="d80692c27fef806a" providerId="LiveId" clId="{AF0F9590-945A-412A-9FEA-8001E206A433}" dt="2019-10-27T23:43:32.476" v="697" actId="478"/>
          <ac:spMkLst>
            <pc:docMk/>
            <pc:sldMk cId="108119817" sldId="345"/>
            <ac:spMk id="376" creationId="{04EE583F-0A54-4EEF-938F-5E404D910600}"/>
          </ac:spMkLst>
        </pc:spChg>
        <pc:spChg chg="del">
          <ac:chgData name="Bridget O'Banion" userId="d80692c27fef806a" providerId="LiveId" clId="{AF0F9590-945A-412A-9FEA-8001E206A433}" dt="2019-10-27T23:43:32.476" v="697" actId="478"/>
          <ac:spMkLst>
            <pc:docMk/>
            <pc:sldMk cId="108119817" sldId="345"/>
            <ac:spMk id="377" creationId="{7ECFF046-93C8-4311-BA32-133848187164}"/>
          </ac:spMkLst>
        </pc:spChg>
        <pc:spChg chg="del">
          <ac:chgData name="Bridget O'Banion" userId="d80692c27fef806a" providerId="LiveId" clId="{AF0F9590-945A-412A-9FEA-8001E206A433}" dt="2019-10-27T23:43:32.476" v="697" actId="478"/>
          <ac:spMkLst>
            <pc:docMk/>
            <pc:sldMk cId="108119817" sldId="345"/>
            <ac:spMk id="378" creationId="{25DE0307-93FE-4AEA-B7B2-485DC16539BC}"/>
          </ac:spMkLst>
        </pc:spChg>
        <pc:spChg chg="del">
          <ac:chgData name="Bridget O'Banion" userId="d80692c27fef806a" providerId="LiveId" clId="{AF0F9590-945A-412A-9FEA-8001E206A433}" dt="2019-10-27T23:43:32.476" v="697" actId="478"/>
          <ac:spMkLst>
            <pc:docMk/>
            <pc:sldMk cId="108119817" sldId="345"/>
            <ac:spMk id="379" creationId="{3BDDBF0C-3427-4D79-81AC-573D046E0C03}"/>
          </ac:spMkLst>
        </pc:spChg>
        <pc:spChg chg="del">
          <ac:chgData name="Bridget O'Banion" userId="d80692c27fef806a" providerId="LiveId" clId="{AF0F9590-945A-412A-9FEA-8001E206A433}" dt="2019-10-27T23:43:32.476" v="697" actId="478"/>
          <ac:spMkLst>
            <pc:docMk/>
            <pc:sldMk cId="108119817" sldId="345"/>
            <ac:spMk id="380" creationId="{D05AE47E-22EF-47B4-AD48-D463139DA3C8}"/>
          </ac:spMkLst>
        </pc:spChg>
        <pc:spChg chg="del">
          <ac:chgData name="Bridget O'Banion" userId="d80692c27fef806a" providerId="LiveId" clId="{AF0F9590-945A-412A-9FEA-8001E206A433}" dt="2019-10-27T23:43:32.476" v="697" actId="478"/>
          <ac:spMkLst>
            <pc:docMk/>
            <pc:sldMk cId="108119817" sldId="345"/>
            <ac:spMk id="381" creationId="{B9F6FC64-34AF-43BE-9080-3E3479F18A3D}"/>
          </ac:spMkLst>
        </pc:spChg>
        <pc:spChg chg="del">
          <ac:chgData name="Bridget O'Banion" userId="d80692c27fef806a" providerId="LiveId" clId="{AF0F9590-945A-412A-9FEA-8001E206A433}" dt="2019-10-27T23:43:32.476" v="697" actId="478"/>
          <ac:spMkLst>
            <pc:docMk/>
            <pc:sldMk cId="108119817" sldId="345"/>
            <ac:spMk id="382" creationId="{2AD4E9BE-AB41-4629-A81A-C15D5A4A4602}"/>
          </ac:spMkLst>
        </pc:spChg>
        <pc:spChg chg="del">
          <ac:chgData name="Bridget O'Banion" userId="d80692c27fef806a" providerId="LiveId" clId="{AF0F9590-945A-412A-9FEA-8001E206A433}" dt="2019-10-27T23:43:32.476" v="697" actId="478"/>
          <ac:spMkLst>
            <pc:docMk/>
            <pc:sldMk cId="108119817" sldId="345"/>
            <ac:spMk id="383" creationId="{C4655510-237A-499B-91DE-66B3B251D6FF}"/>
          </ac:spMkLst>
        </pc:spChg>
        <pc:spChg chg="del">
          <ac:chgData name="Bridget O'Banion" userId="d80692c27fef806a" providerId="LiveId" clId="{AF0F9590-945A-412A-9FEA-8001E206A433}" dt="2019-10-27T23:43:32.476" v="697" actId="478"/>
          <ac:spMkLst>
            <pc:docMk/>
            <pc:sldMk cId="108119817" sldId="345"/>
            <ac:spMk id="384" creationId="{A91695C7-CD22-4C4D-9C0A-92D8EB9BF364}"/>
          </ac:spMkLst>
        </pc:spChg>
        <pc:spChg chg="del">
          <ac:chgData name="Bridget O'Banion" userId="d80692c27fef806a" providerId="LiveId" clId="{AF0F9590-945A-412A-9FEA-8001E206A433}" dt="2019-10-27T23:43:32.476" v="697" actId="478"/>
          <ac:spMkLst>
            <pc:docMk/>
            <pc:sldMk cId="108119817" sldId="345"/>
            <ac:spMk id="385" creationId="{BC70067B-FE29-4811-A4AD-F654E2556802}"/>
          </ac:spMkLst>
        </pc:spChg>
        <pc:spChg chg="del">
          <ac:chgData name="Bridget O'Banion" userId="d80692c27fef806a" providerId="LiveId" clId="{AF0F9590-945A-412A-9FEA-8001E206A433}" dt="2019-10-27T23:43:32.476" v="697" actId="478"/>
          <ac:spMkLst>
            <pc:docMk/>
            <pc:sldMk cId="108119817" sldId="345"/>
            <ac:spMk id="386" creationId="{2133140F-ABAD-474B-AED9-9EC57353EC2F}"/>
          </ac:spMkLst>
        </pc:spChg>
        <pc:spChg chg="del">
          <ac:chgData name="Bridget O'Banion" userId="d80692c27fef806a" providerId="LiveId" clId="{AF0F9590-945A-412A-9FEA-8001E206A433}" dt="2019-10-27T23:43:32.476" v="697" actId="478"/>
          <ac:spMkLst>
            <pc:docMk/>
            <pc:sldMk cId="108119817" sldId="345"/>
            <ac:spMk id="387" creationId="{8124645B-926A-40E8-9E56-A01B56F8E017}"/>
          </ac:spMkLst>
        </pc:spChg>
        <pc:spChg chg="del">
          <ac:chgData name="Bridget O'Banion" userId="d80692c27fef806a" providerId="LiveId" clId="{AF0F9590-945A-412A-9FEA-8001E206A433}" dt="2019-10-27T23:43:32.476" v="697" actId="478"/>
          <ac:spMkLst>
            <pc:docMk/>
            <pc:sldMk cId="108119817" sldId="345"/>
            <ac:spMk id="388" creationId="{18667779-2DF1-4416-8723-892D0F908E5A}"/>
          </ac:spMkLst>
        </pc:spChg>
        <pc:spChg chg="del">
          <ac:chgData name="Bridget O'Banion" userId="d80692c27fef806a" providerId="LiveId" clId="{AF0F9590-945A-412A-9FEA-8001E206A433}" dt="2019-10-27T23:43:32.476" v="697" actId="478"/>
          <ac:spMkLst>
            <pc:docMk/>
            <pc:sldMk cId="108119817" sldId="345"/>
            <ac:spMk id="389" creationId="{76F568E8-3346-46EB-8EA3-FDDD5890934B}"/>
          </ac:spMkLst>
        </pc:spChg>
        <pc:spChg chg="del">
          <ac:chgData name="Bridget O'Banion" userId="d80692c27fef806a" providerId="LiveId" clId="{AF0F9590-945A-412A-9FEA-8001E206A433}" dt="2019-10-27T23:43:32.476" v="697" actId="478"/>
          <ac:spMkLst>
            <pc:docMk/>
            <pc:sldMk cId="108119817" sldId="345"/>
            <ac:spMk id="390" creationId="{D172BE69-8A29-425F-A6E0-222B722B231C}"/>
          </ac:spMkLst>
        </pc:spChg>
        <pc:spChg chg="del">
          <ac:chgData name="Bridget O'Banion" userId="d80692c27fef806a" providerId="LiveId" clId="{AF0F9590-945A-412A-9FEA-8001E206A433}" dt="2019-10-27T23:43:32.476" v="697" actId="478"/>
          <ac:spMkLst>
            <pc:docMk/>
            <pc:sldMk cId="108119817" sldId="345"/>
            <ac:spMk id="391" creationId="{086CBB0C-C287-4506-BD3C-BFAD037358C2}"/>
          </ac:spMkLst>
        </pc:spChg>
        <pc:spChg chg="del">
          <ac:chgData name="Bridget O'Banion" userId="d80692c27fef806a" providerId="LiveId" clId="{AF0F9590-945A-412A-9FEA-8001E206A433}" dt="2019-10-27T23:43:32.476" v="697" actId="478"/>
          <ac:spMkLst>
            <pc:docMk/>
            <pc:sldMk cId="108119817" sldId="345"/>
            <ac:spMk id="392" creationId="{574A04FE-6D9E-4231-B0C0-D43DD013AB6D}"/>
          </ac:spMkLst>
        </pc:spChg>
        <pc:spChg chg="del">
          <ac:chgData name="Bridget O'Banion" userId="d80692c27fef806a" providerId="LiveId" clId="{AF0F9590-945A-412A-9FEA-8001E206A433}" dt="2019-10-27T23:43:32.476" v="697" actId="478"/>
          <ac:spMkLst>
            <pc:docMk/>
            <pc:sldMk cId="108119817" sldId="345"/>
            <ac:spMk id="393" creationId="{2C14FBC2-0971-48B3-9534-86556566BE0D}"/>
          </ac:spMkLst>
        </pc:spChg>
        <pc:spChg chg="del">
          <ac:chgData name="Bridget O'Banion" userId="d80692c27fef806a" providerId="LiveId" clId="{AF0F9590-945A-412A-9FEA-8001E206A433}" dt="2019-10-27T23:43:32.476" v="697" actId="478"/>
          <ac:spMkLst>
            <pc:docMk/>
            <pc:sldMk cId="108119817" sldId="345"/>
            <ac:spMk id="394" creationId="{91CFC409-7827-4C48-9009-2A45D581580F}"/>
          </ac:spMkLst>
        </pc:spChg>
        <pc:spChg chg="del">
          <ac:chgData name="Bridget O'Banion" userId="d80692c27fef806a" providerId="LiveId" clId="{AF0F9590-945A-412A-9FEA-8001E206A433}" dt="2019-10-27T23:43:32.476" v="697" actId="478"/>
          <ac:spMkLst>
            <pc:docMk/>
            <pc:sldMk cId="108119817" sldId="345"/>
            <ac:spMk id="395" creationId="{B9899652-650C-470A-A83E-2C241DEFA04E}"/>
          </ac:spMkLst>
        </pc:spChg>
        <pc:spChg chg="del">
          <ac:chgData name="Bridget O'Banion" userId="d80692c27fef806a" providerId="LiveId" clId="{AF0F9590-945A-412A-9FEA-8001E206A433}" dt="2019-10-27T23:43:32.476" v="697" actId="478"/>
          <ac:spMkLst>
            <pc:docMk/>
            <pc:sldMk cId="108119817" sldId="345"/>
            <ac:spMk id="396" creationId="{3CFD9D67-2AF4-4E17-97E6-9FD24A02AE2A}"/>
          </ac:spMkLst>
        </pc:spChg>
        <pc:spChg chg="del">
          <ac:chgData name="Bridget O'Banion" userId="d80692c27fef806a" providerId="LiveId" clId="{AF0F9590-945A-412A-9FEA-8001E206A433}" dt="2019-10-27T23:43:32.476" v="697" actId="478"/>
          <ac:spMkLst>
            <pc:docMk/>
            <pc:sldMk cId="108119817" sldId="345"/>
            <ac:spMk id="397" creationId="{392F4F5D-80E5-42AF-8FB7-72EB2D734428}"/>
          </ac:spMkLst>
        </pc:spChg>
        <pc:spChg chg="del">
          <ac:chgData name="Bridget O'Banion" userId="d80692c27fef806a" providerId="LiveId" clId="{AF0F9590-945A-412A-9FEA-8001E206A433}" dt="2019-10-27T23:43:32.476" v="697" actId="478"/>
          <ac:spMkLst>
            <pc:docMk/>
            <pc:sldMk cId="108119817" sldId="345"/>
            <ac:spMk id="398" creationId="{9AF7F861-E8ED-4388-8DCE-415D50376FD1}"/>
          </ac:spMkLst>
        </pc:spChg>
        <pc:spChg chg="del">
          <ac:chgData name="Bridget O'Banion" userId="d80692c27fef806a" providerId="LiveId" clId="{AF0F9590-945A-412A-9FEA-8001E206A433}" dt="2019-10-27T23:43:32.476" v="697" actId="478"/>
          <ac:spMkLst>
            <pc:docMk/>
            <pc:sldMk cId="108119817" sldId="345"/>
            <ac:spMk id="399" creationId="{BC242E97-1A01-40EB-B502-5350CE11FD48}"/>
          </ac:spMkLst>
        </pc:spChg>
        <pc:spChg chg="del">
          <ac:chgData name="Bridget O'Banion" userId="d80692c27fef806a" providerId="LiveId" clId="{AF0F9590-945A-412A-9FEA-8001E206A433}" dt="2019-10-27T23:43:32.476" v="697" actId="478"/>
          <ac:spMkLst>
            <pc:docMk/>
            <pc:sldMk cId="108119817" sldId="345"/>
            <ac:spMk id="400" creationId="{BE6205EA-7EDE-457C-BFB1-22F8D50A0F9E}"/>
          </ac:spMkLst>
        </pc:spChg>
        <pc:spChg chg="del">
          <ac:chgData name="Bridget O'Banion" userId="d80692c27fef806a" providerId="LiveId" clId="{AF0F9590-945A-412A-9FEA-8001E206A433}" dt="2019-10-27T23:43:32.476" v="697" actId="478"/>
          <ac:spMkLst>
            <pc:docMk/>
            <pc:sldMk cId="108119817" sldId="345"/>
            <ac:spMk id="401" creationId="{FB8A4375-8AFD-47A6-8833-3543592CFB57}"/>
          </ac:spMkLst>
        </pc:spChg>
        <pc:spChg chg="del">
          <ac:chgData name="Bridget O'Banion" userId="d80692c27fef806a" providerId="LiveId" clId="{AF0F9590-945A-412A-9FEA-8001E206A433}" dt="2019-10-27T23:43:32.476" v="697" actId="478"/>
          <ac:spMkLst>
            <pc:docMk/>
            <pc:sldMk cId="108119817" sldId="345"/>
            <ac:spMk id="402" creationId="{2DBB3FB6-7160-4BF0-B55B-3895E75132BB}"/>
          </ac:spMkLst>
        </pc:spChg>
        <pc:spChg chg="del">
          <ac:chgData name="Bridget O'Banion" userId="d80692c27fef806a" providerId="LiveId" clId="{AF0F9590-945A-412A-9FEA-8001E206A433}" dt="2019-10-27T23:43:32.476" v="697" actId="478"/>
          <ac:spMkLst>
            <pc:docMk/>
            <pc:sldMk cId="108119817" sldId="345"/>
            <ac:spMk id="403" creationId="{3ABD4BC9-FFC5-43D4-B67F-8F57C919A052}"/>
          </ac:spMkLst>
        </pc:spChg>
        <pc:spChg chg="del">
          <ac:chgData name="Bridget O'Banion" userId="d80692c27fef806a" providerId="LiveId" clId="{AF0F9590-945A-412A-9FEA-8001E206A433}" dt="2019-10-27T23:43:32.476" v="697" actId="478"/>
          <ac:spMkLst>
            <pc:docMk/>
            <pc:sldMk cId="108119817" sldId="345"/>
            <ac:spMk id="404" creationId="{F273D8C1-B479-49B4-8F65-9CEDB1DD26A8}"/>
          </ac:spMkLst>
        </pc:spChg>
        <pc:spChg chg="del">
          <ac:chgData name="Bridget O'Banion" userId="d80692c27fef806a" providerId="LiveId" clId="{AF0F9590-945A-412A-9FEA-8001E206A433}" dt="2019-10-27T23:43:32.476" v="697" actId="478"/>
          <ac:spMkLst>
            <pc:docMk/>
            <pc:sldMk cId="108119817" sldId="345"/>
            <ac:spMk id="405" creationId="{39AB14BA-E3F3-429D-AD6A-B34595B1BBC4}"/>
          </ac:spMkLst>
        </pc:spChg>
        <pc:spChg chg="del">
          <ac:chgData name="Bridget O'Banion" userId="d80692c27fef806a" providerId="LiveId" clId="{AF0F9590-945A-412A-9FEA-8001E206A433}" dt="2019-10-27T23:43:32.476" v="697" actId="478"/>
          <ac:spMkLst>
            <pc:docMk/>
            <pc:sldMk cId="108119817" sldId="345"/>
            <ac:spMk id="406" creationId="{3F520698-2431-48DF-8CB1-BEBA4FAC1F55}"/>
          </ac:spMkLst>
        </pc:spChg>
        <pc:spChg chg="del">
          <ac:chgData name="Bridget O'Banion" userId="d80692c27fef806a" providerId="LiveId" clId="{AF0F9590-945A-412A-9FEA-8001E206A433}" dt="2019-10-27T23:43:32.476" v="697" actId="478"/>
          <ac:spMkLst>
            <pc:docMk/>
            <pc:sldMk cId="108119817" sldId="345"/>
            <ac:spMk id="407" creationId="{F1F4604D-96BB-4EEB-AA30-B0EC1EE0A686}"/>
          </ac:spMkLst>
        </pc:spChg>
        <pc:spChg chg="del">
          <ac:chgData name="Bridget O'Banion" userId="d80692c27fef806a" providerId="LiveId" clId="{AF0F9590-945A-412A-9FEA-8001E206A433}" dt="2019-10-27T23:43:32.476" v="697" actId="478"/>
          <ac:spMkLst>
            <pc:docMk/>
            <pc:sldMk cId="108119817" sldId="345"/>
            <ac:spMk id="408" creationId="{8874EB61-1DE1-4FB3-8E69-5065E1B9F801}"/>
          </ac:spMkLst>
        </pc:spChg>
        <pc:spChg chg="del">
          <ac:chgData name="Bridget O'Banion" userId="d80692c27fef806a" providerId="LiveId" clId="{AF0F9590-945A-412A-9FEA-8001E206A433}" dt="2019-10-27T23:43:32.476" v="697" actId="478"/>
          <ac:spMkLst>
            <pc:docMk/>
            <pc:sldMk cId="108119817" sldId="345"/>
            <ac:spMk id="409" creationId="{36A830BD-C16B-41BE-A5F6-C179B7D6FBED}"/>
          </ac:spMkLst>
        </pc:spChg>
        <pc:spChg chg="del">
          <ac:chgData name="Bridget O'Banion" userId="d80692c27fef806a" providerId="LiveId" clId="{AF0F9590-945A-412A-9FEA-8001E206A433}" dt="2019-10-27T23:43:32.476" v="697" actId="478"/>
          <ac:spMkLst>
            <pc:docMk/>
            <pc:sldMk cId="108119817" sldId="345"/>
            <ac:spMk id="410" creationId="{B85C26C2-F28D-4380-9481-68C7BB7DBC2B}"/>
          </ac:spMkLst>
        </pc:spChg>
        <pc:spChg chg="del">
          <ac:chgData name="Bridget O'Banion" userId="d80692c27fef806a" providerId="LiveId" clId="{AF0F9590-945A-412A-9FEA-8001E206A433}" dt="2019-10-27T23:43:32.476" v="697" actId="478"/>
          <ac:spMkLst>
            <pc:docMk/>
            <pc:sldMk cId="108119817" sldId="345"/>
            <ac:spMk id="411" creationId="{538BA861-18CC-41CB-BA02-6F43778C27BC}"/>
          </ac:spMkLst>
        </pc:spChg>
        <pc:spChg chg="del">
          <ac:chgData name="Bridget O'Banion" userId="d80692c27fef806a" providerId="LiveId" clId="{AF0F9590-945A-412A-9FEA-8001E206A433}" dt="2019-10-27T23:43:32.476" v="697" actId="478"/>
          <ac:spMkLst>
            <pc:docMk/>
            <pc:sldMk cId="108119817" sldId="345"/>
            <ac:spMk id="412" creationId="{EE8A63AF-5AB6-410B-8B22-6EDDD040FB1F}"/>
          </ac:spMkLst>
        </pc:spChg>
        <pc:spChg chg="del">
          <ac:chgData name="Bridget O'Banion" userId="d80692c27fef806a" providerId="LiveId" clId="{AF0F9590-945A-412A-9FEA-8001E206A433}" dt="2019-10-27T23:43:32.476" v="697" actId="478"/>
          <ac:spMkLst>
            <pc:docMk/>
            <pc:sldMk cId="108119817" sldId="345"/>
            <ac:spMk id="413" creationId="{489DC1B9-6D35-49AE-97A8-7A8637E24158}"/>
          </ac:spMkLst>
        </pc:spChg>
        <pc:spChg chg="del">
          <ac:chgData name="Bridget O'Banion" userId="d80692c27fef806a" providerId="LiveId" clId="{AF0F9590-945A-412A-9FEA-8001E206A433}" dt="2019-10-27T23:43:32.476" v="697" actId="478"/>
          <ac:spMkLst>
            <pc:docMk/>
            <pc:sldMk cId="108119817" sldId="345"/>
            <ac:spMk id="414" creationId="{345C1568-A321-4301-924B-77FFC59E2694}"/>
          </ac:spMkLst>
        </pc:spChg>
        <pc:spChg chg="del">
          <ac:chgData name="Bridget O'Banion" userId="d80692c27fef806a" providerId="LiveId" clId="{AF0F9590-945A-412A-9FEA-8001E206A433}" dt="2019-10-27T23:43:32.476" v="697" actId="478"/>
          <ac:spMkLst>
            <pc:docMk/>
            <pc:sldMk cId="108119817" sldId="345"/>
            <ac:spMk id="415" creationId="{926612DE-799E-4A78-AE8D-DB8390DA4E47}"/>
          </ac:spMkLst>
        </pc:spChg>
        <pc:spChg chg="del">
          <ac:chgData name="Bridget O'Banion" userId="d80692c27fef806a" providerId="LiveId" clId="{AF0F9590-945A-412A-9FEA-8001E206A433}" dt="2019-10-27T23:43:32.476" v="697" actId="478"/>
          <ac:spMkLst>
            <pc:docMk/>
            <pc:sldMk cId="108119817" sldId="345"/>
            <ac:spMk id="416" creationId="{F37B8969-7400-4DEF-B1E2-A29E1DE2BA13}"/>
          </ac:spMkLst>
        </pc:spChg>
        <pc:spChg chg="del">
          <ac:chgData name="Bridget O'Banion" userId="d80692c27fef806a" providerId="LiveId" clId="{AF0F9590-945A-412A-9FEA-8001E206A433}" dt="2019-10-27T23:43:32.476" v="697" actId="478"/>
          <ac:spMkLst>
            <pc:docMk/>
            <pc:sldMk cId="108119817" sldId="345"/>
            <ac:spMk id="417" creationId="{4C76520D-A7BB-4451-946F-D47034FB4279}"/>
          </ac:spMkLst>
        </pc:spChg>
        <pc:spChg chg="del">
          <ac:chgData name="Bridget O'Banion" userId="d80692c27fef806a" providerId="LiveId" clId="{AF0F9590-945A-412A-9FEA-8001E206A433}" dt="2019-10-27T23:43:32.476" v="697" actId="478"/>
          <ac:spMkLst>
            <pc:docMk/>
            <pc:sldMk cId="108119817" sldId="345"/>
            <ac:spMk id="418" creationId="{224A7766-026B-467E-87B2-0DDAEA9D8101}"/>
          </ac:spMkLst>
        </pc:spChg>
        <pc:spChg chg="del">
          <ac:chgData name="Bridget O'Banion" userId="d80692c27fef806a" providerId="LiveId" clId="{AF0F9590-945A-412A-9FEA-8001E206A433}" dt="2019-10-27T23:43:32.476" v="697" actId="478"/>
          <ac:spMkLst>
            <pc:docMk/>
            <pc:sldMk cId="108119817" sldId="345"/>
            <ac:spMk id="419" creationId="{3C7B1359-285F-43F7-BE62-7C5681F44C9E}"/>
          </ac:spMkLst>
        </pc:spChg>
        <pc:spChg chg="del">
          <ac:chgData name="Bridget O'Banion" userId="d80692c27fef806a" providerId="LiveId" clId="{AF0F9590-945A-412A-9FEA-8001E206A433}" dt="2019-10-27T23:43:32.476" v="697" actId="478"/>
          <ac:spMkLst>
            <pc:docMk/>
            <pc:sldMk cId="108119817" sldId="345"/>
            <ac:spMk id="420" creationId="{2D24658C-F7CA-4C07-8C33-D2EC7A95CFC4}"/>
          </ac:spMkLst>
        </pc:spChg>
        <pc:spChg chg="del">
          <ac:chgData name="Bridget O'Banion" userId="d80692c27fef806a" providerId="LiveId" clId="{AF0F9590-945A-412A-9FEA-8001E206A433}" dt="2019-10-27T23:43:32.476" v="697" actId="478"/>
          <ac:spMkLst>
            <pc:docMk/>
            <pc:sldMk cId="108119817" sldId="345"/>
            <ac:spMk id="421" creationId="{F2086DFF-F090-45BB-9852-633C0ACF34DB}"/>
          </ac:spMkLst>
        </pc:spChg>
        <pc:spChg chg="del">
          <ac:chgData name="Bridget O'Banion" userId="d80692c27fef806a" providerId="LiveId" clId="{AF0F9590-945A-412A-9FEA-8001E206A433}" dt="2019-10-27T23:43:32.476" v="697" actId="478"/>
          <ac:spMkLst>
            <pc:docMk/>
            <pc:sldMk cId="108119817" sldId="345"/>
            <ac:spMk id="422" creationId="{4E4B3C04-6C13-4F83-B5A0-48964AD98D40}"/>
          </ac:spMkLst>
        </pc:spChg>
        <pc:spChg chg="del">
          <ac:chgData name="Bridget O'Banion" userId="d80692c27fef806a" providerId="LiveId" clId="{AF0F9590-945A-412A-9FEA-8001E206A433}" dt="2019-10-27T23:43:32.476" v="697" actId="478"/>
          <ac:spMkLst>
            <pc:docMk/>
            <pc:sldMk cId="108119817" sldId="345"/>
            <ac:spMk id="423" creationId="{CA29FCA4-B2E3-4A47-84B6-E1F42B4810F7}"/>
          </ac:spMkLst>
        </pc:spChg>
        <pc:spChg chg="del">
          <ac:chgData name="Bridget O'Banion" userId="d80692c27fef806a" providerId="LiveId" clId="{AF0F9590-945A-412A-9FEA-8001E206A433}" dt="2019-10-27T23:43:32.476" v="697" actId="478"/>
          <ac:spMkLst>
            <pc:docMk/>
            <pc:sldMk cId="108119817" sldId="345"/>
            <ac:spMk id="424" creationId="{F53A5E92-C3B0-49AE-B115-03A04170AA3B}"/>
          </ac:spMkLst>
        </pc:spChg>
        <pc:spChg chg="del">
          <ac:chgData name="Bridget O'Banion" userId="d80692c27fef806a" providerId="LiveId" clId="{AF0F9590-945A-412A-9FEA-8001E206A433}" dt="2019-10-27T23:43:32.476" v="697" actId="478"/>
          <ac:spMkLst>
            <pc:docMk/>
            <pc:sldMk cId="108119817" sldId="345"/>
            <ac:spMk id="425" creationId="{C92DC0E5-2721-4F61-BC4F-135B3E811500}"/>
          </ac:spMkLst>
        </pc:spChg>
        <pc:spChg chg="del">
          <ac:chgData name="Bridget O'Banion" userId="d80692c27fef806a" providerId="LiveId" clId="{AF0F9590-945A-412A-9FEA-8001E206A433}" dt="2019-10-27T23:43:32.476" v="697" actId="478"/>
          <ac:spMkLst>
            <pc:docMk/>
            <pc:sldMk cId="108119817" sldId="345"/>
            <ac:spMk id="426" creationId="{27D7F919-9E45-4A5C-AAD6-EFC3C76E0895}"/>
          </ac:spMkLst>
        </pc:spChg>
        <pc:spChg chg="del">
          <ac:chgData name="Bridget O'Banion" userId="d80692c27fef806a" providerId="LiveId" clId="{AF0F9590-945A-412A-9FEA-8001E206A433}" dt="2019-10-27T23:43:32.476" v="697" actId="478"/>
          <ac:spMkLst>
            <pc:docMk/>
            <pc:sldMk cId="108119817" sldId="345"/>
            <ac:spMk id="427" creationId="{A91C0883-0C53-4FB9-84C7-6E8C2D0059B4}"/>
          </ac:spMkLst>
        </pc:spChg>
        <pc:spChg chg="del">
          <ac:chgData name="Bridget O'Banion" userId="d80692c27fef806a" providerId="LiveId" clId="{AF0F9590-945A-412A-9FEA-8001E206A433}" dt="2019-10-27T23:43:32.476" v="697" actId="478"/>
          <ac:spMkLst>
            <pc:docMk/>
            <pc:sldMk cId="108119817" sldId="345"/>
            <ac:spMk id="428" creationId="{F4E718DE-4876-4865-901F-C63CAF708BEF}"/>
          </ac:spMkLst>
        </pc:spChg>
        <pc:spChg chg="del">
          <ac:chgData name="Bridget O'Banion" userId="d80692c27fef806a" providerId="LiveId" clId="{AF0F9590-945A-412A-9FEA-8001E206A433}" dt="2019-10-27T23:43:32.476" v="697" actId="478"/>
          <ac:spMkLst>
            <pc:docMk/>
            <pc:sldMk cId="108119817" sldId="345"/>
            <ac:spMk id="429" creationId="{F915926A-F9AD-4EE2-8D03-AB7D5206C8F9}"/>
          </ac:spMkLst>
        </pc:spChg>
        <pc:spChg chg="del">
          <ac:chgData name="Bridget O'Banion" userId="d80692c27fef806a" providerId="LiveId" clId="{AF0F9590-945A-412A-9FEA-8001E206A433}" dt="2019-10-27T23:43:32.476" v="697" actId="478"/>
          <ac:spMkLst>
            <pc:docMk/>
            <pc:sldMk cId="108119817" sldId="345"/>
            <ac:spMk id="430" creationId="{FB8E776F-2EB9-449A-8F9D-E22DCC6A901F}"/>
          </ac:spMkLst>
        </pc:spChg>
        <pc:spChg chg="del">
          <ac:chgData name="Bridget O'Banion" userId="d80692c27fef806a" providerId="LiveId" clId="{AF0F9590-945A-412A-9FEA-8001E206A433}" dt="2019-10-27T23:43:32.476" v="697" actId="478"/>
          <ac:spMkLst>
            <pc:docMk/>
            <pc:sldMk cId="108119817" sldId="345"/>
            <ac:spMk id="431" creationId="{9225B628-12B6-4A76-B750-43884FC8B50A}"/>
          </ac:spMkLst>
        </pc:spChg>
        <pc:spChg chg="del">
          <ac:chgData name="Bridget O'Banion" userId="d80692c27fef806a" providerId="LiveId" clId="{AF0F9590-945A-412A-9FEA-8001E206A433}" dt="2019-10-27T23:43:32.476" v="697" actId="478"/>
          <ac:spMkLst>
            <pc:docMk/>
            <pc:sldMk cId="108119817" sldId="345"/>
            <ac:spMk id="432" creationId="{1E14AD38-D7FF-435B-87C6-01173FF20E5C}"/>
          </ac:spMkLst>
        </pc:spChg>
        <pc:spChg chg="del">
          <ac:chgData name="Bridget O'Banion" userId="d80692c27fef806a" providerId="LiveId" clId="{AF0F9590-945A-412A-9FEA-8001E206A433}" dt="2019-10-27T23:43:32.476" v="697" actId="478"/>
          <ac:spMkLst>
            <pc:docMk/>
            <pc:sldMk cId="108119817" sldId="345"/>
            <ac:spMk id="433" creationId="{84FD05E5-3D5D-4D24-93A4-2A071BCB8E0A}"/>
          </ac:spMkLst>
        </pc:spChg>
        <pc:spChg chg="del">
          <ac:chgData name="Bridget O'Banion" userId="d80692c27fef806a" providerId="LiveId" clId="{AF0F9590-945A-412A-9FEA-8001E206A433}" dt="2019-10-27T23:43:32.476" v="697" actId="478"/>
          <ac:spMkLst>
            <pc:docMk/>
            <pc:sldMk cId="108119817" sldId="345"/>
            <ac:spMk id="434" creationId="{FEDD0DC6-1715-4272-A8F2-FF5A976DE4DB}"/>
          </ac:spMkLst>
        </pc:spChg>
        <pc:spChg chg="del">
          <ac:chgData name="Bridget O'Banion" userId="d80692c27fef806a" providerId="LiveId" clId="{AF0F9590-945A-412A-9FEA-8001E206A433}" dt="2019-10-27T23:43:32.476" v="697" actId="478"/>
          <ac:spMkLst>
            <pc:docMk/>
            <pc:sldMk cId="108119817" sldId="345"/>
            <ac:spMk id="435" creationId="{E2826610-3EAC-466C-B832-001C1971BDD3}"/>
          </ac:spMkLst>
        </pc:spChg>
        <pc:spChg chg="del">
          <ac:chgData name="Bridget O'Banion" userId="d80692c27fef806a" providerId="LiveId" clId="{AF0F9590-945A-412A-9FEA-8001E206A433}" dt="2019-10-27T23:43:32.476" v="697" actId="478"/>
          <ac:spMkLst>
            <pc:docMk/>
            <pc:sldMk cId="108119817" sldId="345"/>
            <ac:spMk id="436" creationId="{8B8C4545-32A9-43E1-8666-2B97ACF6ECBD}"/>
          </ac:spMkLst>
        </pc:spChg>
        <pc:spChg chg="del">
          <ac:chgData name="Bridget O'Banion" userId="d80692c27fef806a" providerId="LiveId" clId="{AF0F9590-945A-412A-9FEA-8001E206A433}" dt="2019-10-27T23:43:32.476" v="697" actId="478"/>
          <ac:spMkLst>
            <pc:docMk/>
            <pc:sldMk cId="108119817" sldId="345"/>
            <ac:spMk id="437" creationId="{E5B3EFB3-F577-4E34-8FB7-4B4087E2BD3F}"/>
          </ac:spMkLst>
        </pc:spChg>
        <pc:spChg chg="del">
          <ac:chgData name="Bridget O'Banion" userId="d80692c27fef806a" providerId="LiveId" clId="{AF0F9590-945A-412A-9FEA-8001E206A433}" dt="2019-10-27T23:43:32.476" v="697" actId="478"/>
          <ac:spMkLst>
            <pc:docMk/>
            <pc:sldMk cId="108119817" sldId="345"/>
            <ac:spMk id="438" creationId="{2B627B7D-FC4B-4981-831C-C5242BDEE546}"/>
          </ac:spMkLst>
        </pc:spChg>
        <pc:spChg chg="del">
          <ac:chgData name="Bridget O'Banion" userId="d80692c27fef806a" providerId="LiveId" clId="{AF0F9590-945A-412A-9FEA-8001E206A433}" dt="2019-10-27T23:43:32.476" v="697" actId="478"/>
          <ac:spMkLst>
            <pc:docMk/>
            <pc:sldMk cId="108119817" sldId="345"/>
            <ac:spMk id="439" creationId="{5325D80C-E048-4B00-87B6-72E60F818372}"/>
          </ac:spMkLst>
        </pc:spChg>
        <pc:spChg chg="del">
          <ac:chgData name="Bridget O'Banion" userId="d80692c27fef806a" providerId="LiveId" clId="{AF0F9590-945A-412A-9FEA-8001E206A433}" dt="2019-10-27T23:43:32.476" v="697" actId="478"/>
          <ac:spMkLst>
            <pc:docMk/>
            <pc:sldMk cId="108119817" sldId="345"/>
            <ac:spMk id="440" creationId="{49339397-A2B2-4CCE-867F-3E727F9F0E07}"/>
          </ac:spMkLst>
        </pc:spChg>
        <pc:spChg chg="del">
          <ac:chgData name="Bridget O'Banion" userId="d80692c27fef806a" providerId="LiveId" clId="{AF0F9590-945A-412A-9FEA-8001E206A433}" dt="2019-10-27T23:43:32.476" v="697" actId="478"/>
          <ac:spMkLst>
            <pc:docMk/>
            <pc:sldMk cId="108119817" sldId="345"/>
            <ac:spMk id="441" creationId="{55E4A1B7-47A0-489B-A060-856C603610B5}"/>
          </ac:spMkLst>
        </pc:spChg>
        <pc:spChg chg="del">
          <ac:chgData name="Bridget O'Banion" userId="d80692c27fef806a" providerId="LiveId" clId="{AF0F9590-945A-412A-9FEA-8001E206A433}" dt="2019-10-27T23:43:32.476" v="697" actId="478"/>
          <ac:spMkLst>
            <pc:docMk/>
            <pc:sldMk cId="108119817" sldId="345"/>
            <ac:spMk id="442" creationId="{88F61016-064D-4495-8806-33A579A368C6}"/>
          </ac:spMkLst>
        </pc:spChg>
        <pc:spChg chg="del">
          <ac:chgData name="Bridget O'Banion" userId="d80692c27fef806a" providerId="LiveId" clId="{AF0F9590-945A-412A-9FEA-8001E206A433}" dt="2019-10-27T23:43:32.476" v="697" actId="478"/>
          <ac:spMkLst>
            <pc:docMk/>
            <pc:sldMk cId="108119817" sldId="345"/>
            <ac:spMk id="443" creationId="{F95E2014-A5F3-4251-B329-25FBEBB44332}"/>
          </ac:spMkLst>
        </pc:spChg>
        <pc:spChg chg="del">
          <ac:chgData name="Bridget O'Banion" userId="d80692c27fef806a" providerId="LiveId" clId="{AF0F9590-945A-412A-9FEA-8001E206A433}" dt="2019-10-27T23:43:32.476" v="697" actId="478"/>
          <ac:spMkLst>
            <pc:docMk/>
            <pc:sldMk cId="108119817" sldId="345"/>
            <ac:spMk id="444" creationId="{73412173-44EE-445F-A6B2-2957C487722E}"/>
          </ac:spMkLst>
        </pc:spChg>
        <pc:spChg chg="del">
          <ac:chgData name="Bridget O'Banion" userId="d80692c27fef806a" providerId="LiveId" clId="{AF0F9590-945A-412A-9FEA-8001E206A433}" dt="2019-10-27T23:43:32.476" v="697" actId="478"/>
          <ac:spMkLst>
            <pc:docMk/>
            <pc:sldMk cId="108119817" sldId="345"/>
            <ac:spMk id="445" creationId="{10E4884C-5B40-48D7-BE47-495AC81B1943}"/>
          </ac:spMkLst>
        </pc:spChg>
        <pc:spChg chg="del">
          <ac:chgData name="Bridget O'Banion" userId="d80692c27fef806a" providerId="LiveId" clId="{AF0F9590-945A-412A-9FEA-8001E206A433}" dt="2019-10-27T23:43:32.476" v="697" actId="478"/>
          <ac:spMkLst>
            <pc:docMk/>
            <pc:sldMk cId="108119817" sldId="345"/>
            <ac:spMk id="446" creationId="{62A15499-FEE1-4E4A-B106-48C51A58A66A}"/>
          </ac:spMkLst>
        </pc:spChg>
        <pc:spChg chg="del">
          <ac:chgData name="Bridget O'Banion" userId="d80692c27fef806a" providerId="LiveId" clId="{AF0F9590-945A-412A-9FEA-8001E206A433}" dt="2019-10-27T23:43:32.476" v="697" actId="478"/>
          <ac:spMkLst>
            <pc:docMk/>
            <pc:sldMk cId="108119817" sldId="345"/>
            <ac:spMk id="447" creationId="{E38D6485-4D55-4EDF-8C34-EC3E2783D56C}"/>
          </ac:spMkLst>
        </pc:spChg>
        <pc:spChg chg="del">
          <ac:chgData name="Bridget O'Banion" userId="d80692c27fef806a" providerId="LiveId" clId="{AF0F9590-945A-412A-9FEA-8001E206A433}" dt="2019-10-27T23:43:32.476" v="697" actId="478"/>
          <ac:spMkLst>
            <pc:docMk/>
            <pc:sldMk cId="108119817" sldId="345"/>
            <ac:spMk id="448" creationId="{6C6037D7-7C2B-4999-B3DF-52C3DE98F865}"/>
          </ac:spMkLst>
        </pc:spChg>
        <pc:spChg chg="del">
          <ac:chgData name="Bridget O'Banion" userId="d80692c27fef806a" providerId="LiveId" clId="{AF0F9590-945A-412A-9FEA-8001E206A433}" dt="2019-10-27T23:43:32.476" v="697" actId="478"/>
          <ac:spMkLst>
            <pc:docMk/>
            <pc:sldMk cId="108119817" sldId="345"/>
            <ac:spMk id="449" creationId="{E23FAA4E-2921-469A-8639-6EE73B471FA9}"/>
          </ac:spMkLst>
        </pc:spChg>
        <pc:spChg chg="del">
          <ac:chgData name="Bridget O'Banion" userId="d80692c27fef806a" providerId="LiveId" clId="{AF0F9590-945A-412A-9FEA-8001E206A433}" dt="2019-10-27T23:43:32.476" v="697" actId="478"/>
          <ac:spMkLst>
            <pc:docMk/>
            <pc:sldMk cId="108119817" sldId="345"/>
            <ac:spMk id="450" creationId="{8AD058AF-BA57-420E-8E3F-C953A6D0293C}"/>
          </ac:spMkLst>
        </pc:spChg>
        <pc:spChg chg="del">
          <ac:chgData name="Bridget O'Banion" userId="d80692c27fef806a" providerId="LiveId" clId="{AF0F9590-945A-412A-9FEA-8001E206A433}" dt="2019-10-27T23:43:32.476" v="697" actId="478"/>
          <ac:spMkLst>
            <pc:docMk/>
            <pc:sldMk cId="108119817" sldId="345"/>
            <ac:spMk id="451" creationId="{5D79624E-ECF1-402B-90C7-A0699706322E}"/>
          </ac:spMkLst>
        </pc:spChg>
        <pc:spChg chg="del">
          <ac:chgData name="Bridget O'Banion" userId="d80692c27fef806a" providerId="LiveId" clId="{AF0F9590-945A-412A-9FEA-8001E206A433}" dt="2019-10-27T23:43:32.476" v="697" actId="478"/>
          <ac:spMkLst>
            <pc:docMk/>
            <pc:sldMk cId="108119817" sldId="345"/>
            <ac:spMk id="452" creationId="{E6A0D706-A4BF-4C07-A3C2-E71511BAD47D}"/>
          </ac:spMkLst>
        </pc:spChg>
        <pc:spChg chg="del">
          <ac:chgData name="Bridget O'Banion" userId="d80692c27fef806a" providerId="LiveId" clId="{AF0F9590-945A-412A-9FEA-8001E206A433}" dt="2019-10-27T23:43:32.476" v="697" actId="478"/>
          <ac:spMkLst>
            <pc:docMk/>
            <pc:sldMk cId="108119817" sldId="345"/>
            <ac:spMk id="453" creationId="{795C21D4-EF64-4665-9E2E-71F1B48F834D}"/>
          </ac:spMkLst>
        </pc:spChg>
        <pc:spChg chg="del">
          <ac:chgData name="Bridget O'Banion" userId="d80692c27fef806a" providerId="LiveId" clId="{AF0F9590-945A-412A-9FEA-8001E206A433}" dt="2019-10-27T23:43:32.476" v="697" actId="478"/>
          <ac:spMkLst>
            <pc:docMk/>
            <pc:sldMk cId="108119817" sldId="345"/>
            <ac:spMk id="454" creationId="{BD9C8DDB-8353-4BC7-B868-01B9D779FB60}"/>
          </ac:spMkLst>
        </pc:spChg>
        <pc:spChg chg="del">
          <ac:chgData name="Bridget O'Banion" userId="d80692c27fef806a" providerId="LiveId" clId="{AF0F9590-945A-412A-9FEA-8001E206A433}" dt="2019-10-27T23:43:32.476" v="697" actId="478"/>
          <ac:spMkLst>
            <pc:docMk/>
            <pc:sldMk cId="108119817" sldId="345"/>
            <ac:spMk id="455" creationId="{4864BDFA-09CF-4D92-805F-A9774454619E}"/>
          </ac:spMkLst>
        </pc:spChg>
        <pc:spChg chg="del">
          <ac:chgData name="Bridget O'Banion" userId="d80692c27fef806a" providerId="LiveId" clId="{AF0F9590-945A-412A-9FEA-8001E206A433}" dt="2019-10-27T23:43:32.476" v="697" actId="478"/>
          <ac:spMkLst>
            <pc:docMk/>
            <pc:sldMk cId="108119817" sldId="345"/>
            <ac:spMk id="456" creationId="{F3709BBC-740F-487A-A7CE-0A71B7A23DCA}"/>
          </ac:spMkLst>
        </pc:spChg>
        <pc:spChg chg="del">
          <ac:chgData name="Bridget O'Banion" userId="d80692c27fef806a" providerId="LiveId" clId="{AF0F9590-945A-412A-9FEA-8001E206A433}" dt="2019-10-27T23:43:32.476" v="697" actId="478"/>
          <ac:spMkLst>
            <pc:docMk/>
            <pc:sldMk cId="108119817" sldId="345"/>
            <ac:spMk id="457" creationId="{34A9F213-187D-47D5-9012-3A4CD3DD6590}"/>
          </ac:spMkLst>
        </pc:spChg>
        <pc:spChg chg="del">
          <ac:chgData name="Bridget O'Banion" userId="d80692c27fef806a" providerId="LiveId" clId="{AF0F9590-945A-412A-9FEA-8001E206A433}" dt="2019-10-27T23:43:32.476" v="697" actId="478"/>
          <ac:spMkLst>
            <pc:docMk/>
            <pc:sldMk cId="108119817" sldId="345"/>
            <ac:spMk id="458" creationId="{0BA5AB59-B478-4E80-9CB8-CC653DBFF43A}"/>
          </ac:spMkLst>
        </pc:spChg>
        <pc:spChg chg="del">
          <ac:chgData name="Bridget O'Banion" userId="d80692c27fef806a" providerId="LiveId" clId="{AF0F9590-945A-412A-9FEA-8001E206A433}" dt="2019-10-27T23:43:32.476" v="697" actId="478"/>
          <ac:spMkLst>
            <pc:docMk/>
            <pc:sldMk cId="108119817" sldId="345"/>
            <ac:spMk id="459" creationId="{B70C47CE-5DD5-4987-906A-24601F7D7943}"/>
          </ac:spMkLst>
        </pc:spChg>
        <pc:spChg chg="del">
          <ac:chgData name="Bridget O'Banion" userId="d80692c27fef806a" providerId="LiveId" clId="{AF0F9590-945A-412A-9FEA-8001E206A433}" dt="2019-10-27T23:43:32.476" v="697" actId="478"/>
          <ac:spMkLst>
            <pc:docMk/>
            <pc:sldMk cId="108119817" sldId="345"/>
            <ac:spMk id="460" creationId="{0620E660-FE8F-4B82-A7C0-6FC4F371A3CB}"/>
          </ac:spMkLst>
        </pc:spChg>
        <pc:spChg chg="del">
          <ac:chgData name="Bridget O'Banion" userId="d80692c27fef806a" providerId="LiveId" clId="{AF0F9590-945A-412A-9FEA-8001E206A433}" dt="2019-10-27T23:43:32.476" v="697" actId="478"/>
          <ac:spMkLst>
            <pc:docMk/>
            <pc:sldMk cId="108119817" sldId="345"/>
            <ac:spMk id="461" creationId="{9BAEC646-9E12-4B33-94E1-4E792B4E4AB8}"/>
          </ac:spMkLst>
        </pc:spChg>
        <pc:spChg chg="del">
          <ac:chgData name="Bridget O'Banion" userId="d80692c27fef806a" providerId="LiveId" clId="{AF0F9590-945A-412A-9FEA-8001E206A433}" dt="2019-10-27T23:43:32.476" v="697" actId="478"/>
          <ac:spMkLst>
            <pc:docMk/>
            <pc:sldMk cId="108119817" sldId="345"/>
            <ac:spMk id="462" creationId="{00288038-50F9-42B9-9C50-DFAA176D462B}"/>
          </ac:spMkLst>
        </pc:spChg>
        <pc:spChg chg="del">
          <ac:chgData name="Bridget O'Banion" userId="d80692c27fef806a" providerId="LiveId" clId="{AF0F9590-945A-412A-9FEA-8001E206A433}" dt="2019-10-27T23:43:32.476" v="697" actId="478"/>
          <ac:spMkLst>
            <pc:docMk/>
            <pc:sldMk cId="108119817" sldId="345"/>
            <ac:spMk id="463" creationId="{E015DA2E-A6F4-448D-8343-49D23C9F36E9}"/>
          </ac:spMkLst>
        </pc:spChg>
        <pc:spChg chg="del">
          <ac:chgData name="Bridget O'Banion" userId="d80692c27fef806a" providerId="LiveId" clId="{AF0F9590-945A-412A-9FEA-8001E206A433}" dt="2019-10-27T23:43:32.476" v="697" actId="478"/>
          <ac:spMkLst>
            <pc:docMk/>
            <pc:sldMk cId="108119817" sldId="345"/>
            <ac:spMk id="464" creationId="{939C055E-13C2-4192-8B6A-FA3E8274C351}"/>
          </ac:spMkLst>
        </pc:spChg>
        <pc:spChg chg="del">
          <ac:chgData name="Bridget O'Banion" userId="d80692c27fef806a" providerId="LiveId" clId="{AF0F9590-945A-412A-9FEA-8001E206A433}" dt="2019-10-27T23:43:32.476" v="697" actId="478"/>
          <ac:spMkLst>
            <pc:docMk/>
            <pc:sldMk cId="108119817" sldId="345"/>
            <ac:spMk id="465" creationId="{4CD1A75B-D8EE-4766-BDA1-DDF3AA792F96}"/>
          </ac:spMkLst>
        </pc:spChg>
        <pc:spChg chg="del">
          <ac:chgData name="Bridget O'Banion" userId="d80692c27fef806a" providerId="LiveId" clId="{AF0F9590-945A-412A-9FEA-8001E206A433}" dt="2019-10-27T23:43:32.476" v="697" actId="478"/>
          <ac:spMkLst>
            <pc:docMk/>
            <pc:sldMk cId="108119817" sldId="345"/>
            <ac:spMk id="466" creationId="{A8C4474D-579F-4FE6-966D-090EE707DCF3}"/>
          </ac:spMkLst>
        </pc:spChg>
        <pc:spChg chg="del">
          <ac:chgData name="Bridget O'Banion" userId="d80692c27fef806a" providerId="LiveId" clId="{AF0F9590-945A-412A-9FEA-8001E206A433}" dt="2019-10-27T23:43:32.476" v="697" actId="478"/>
          <ac:spMkLst>
            <pc:docMk/>
            <pc:sldMk cId="108119817" sldId="345"/>
            <ac:spMk id="467" creationId="{4F864F1A-FB23-464B-AE6D-0E22B724C57D}"/>
          </ac:spMkLst>
        </pc:spChg>
        <pc:spChg chg="del">
          <ac:chgData name="Bridget O'Banion" userId="d80692c27fef806a" providerId="LiveId" clId="{AF0F9590-945A-412A-9FEA-8001E206A433}" dt="2019-10-27T23:43:32.476" v="697" actId="478"/>
          <ac:spMkLst>
            <pc:docMk/>
            <pc:sldMk cId="108119817" sldId="345"/>
            <ac:spMk id="468" creationId="{08E1F816-FC44-421C-B66B-FB9F0A26692C}"/>
          </ac:spMkLst>
        </pc:spChg>
        <pc:spChg chg="del">
          <ac:chgData name="Bridget O'Banion" userId="d80692c27fef806a" providerId="LiveId" clId="{AF0F9590-945A-412A-9FEA-8001E206A433}" dt="2019-10-27T23:43:32.476" v="697" actId="478"/>
          <ac:spMkLst>
            <pc:docMk/>
            <pc:sldMk cId="108119817" sldId="345"/>
            <ac:spMk id="469" creationId="{5BADAD13-EABE-4F83-A6C8-371C707C9B2D}"/>
          </ac:spMkLst>
        </pc:spChg>
        <pc:spChg chg="del">
          <ac:chgData name="Bridget O'Banion" userId="d80692c27fef806a" providerId="LiveId" clId="{AF0F9590-945A-412A-9FEA-8001E206A433}" dt="2019-10-27T23:43:32.476" v="697" actId="478"/>
          <ac:spMkLst>
            <pc:docMk/>
            <pc:sldMk cId="108119817" sldId="345"/>
            <ac:spMk id="470" creationId="{B01E7F8B-3DB3-45B2-B89A-10FB8B157866}"/>
          </ac:spMkLst>
        </pc:spChg>
        <pc:spChg chg="del">
          <ac:chgData name="Bridget O'Banion" userId="d80692c27fef806a" providerId="LiveId" clId="{AF0F9590-945A-412A-9FEA-8001E206A433}" dt="2019-10-27T23:43:32.476" v="697" actId="478"/>
          <ac:spMkLst>
            <pc:docMk/>
            <pc:sldMk cId="108119817" sldId="345"/>
            <ac:spMk id="471" creationId="{8F8CE3D0-5F75-42E9-ADEB-C1A882FCF6B5}"/>
          </ac:spMkLst>
        </pc:spChg>
        <pc:spChg chg="del">
          <ac:chgData name="Bridget O'Banion" userId="d80692c27fef806a" providerId="LiveId" clId="{AF0F9590-945A-412A-9FEA-8001E206A433}" dt="2019-10-27T23:43:32.476" v="697" actId="478"/>
          <ac:spMkLst>
            <pc:docMk/>
            <pc:sldMk cId="108119817" sldId="345"/>
            <ac:spMk id="472" creationId="{D46AE03C-AB4E-4087-9E1E-AFF08C159444}"/>
          </ac:spMkLst>
        </pc:spChg>
        <pc:spChg chg="del">
          <ac:chgData name="Bridget O'Banion" userId="d80692c27fef806a" providerId="LiveId" clId="{AF0F9590-945A-412A-9FEA-8001E206A433}" dt="2019-10-27T23:43:32.476" v="697" actId="478"/>
          <ac:spMkLst>
            <pc:docMk/>
            <pc:sldMk cId="108119817" sldId="345"/>
            <ac:spMk id="473" creationId="{7175CE3B-85B6-4C62-8439-F60D08956862}"/>
          </ac:spMkLst>
        </pc:spChg>
        <pc:spChg chg="del">
          <ac:chgData name="Bridget O'Banion" userId="d80692c27fef806a" providerId="LiveId" clId="{AF0F9590-945A-412A-9FEA-8001E206A433}" dt="2019-10-27T23:43:32.476" v="697" actId="478"/>
          <ac:spMkLst>
            <pc:docMk/>
            <pc:sldMk cId="108119817" sldId="345"/>
            <ac:spMk id="474" creationId="{46D9059C-3929-4C6E-8F3E-4FDB980B6BDC}"/>
          </ac:spMkLst>
        </pc:spChg>
        <pc:spChg chg="del">
          <ac:chgData name="Bridget O'Banion" userId="d80692c27fef806a" providerId="LiveId" clId="{AF0F9590-945A-412A-9FEA-8001E206A433}" dt="2019-10-27T23:43:32.476" v="697" actId="478"/>
          <ac:spMkLst>
            <pc:docMk/>
            <pc:sldMk cId="108119817" sldId="345"/>
            <ac:spMk id="475" creationId="{54B9F5B7-A468-44A8-8020-65E53967E573}"/>
          </ac:spMkLst>
        </pc:spChg>
        <pc:spChg chg="del">
          <ac:chgData name="Bridget O'Banion" userId="d80692c27fef806a" providerId="LiveId" clId="{AF0F9590-945A-412A-9FEA-8001E206A433}" dt="2019-10-27T23:43:32.476" v="697" actId="478"/>
          <ac:spMkLst>
            <pc:docMk/>
            <pc:sldMk cId="108119817" sldId="345"/>
            <ac:spMk id="476" creationId="{26868268-E2AE-4C78-882F-3D0FE15FCDAD}"/>
          </ac:spMkLst>
        </pc:spChg>
        <pc:spChg chg="del">
          <ac:chgData name="Bridget O'Banion" userId="d80692c27fef806a" providerId="LiveId" clId="{AF0F9590-945A-412A-9FEA-8001E206A433}" dt="2019-10-27T23:43:32.476" v="697" actId="478"/>
          <ac:spMkLst>
            <pc:docMk/>
            <pc:sldMk cId="108119817" sldId="345"/>
            <ac:spMk id="477" creationId="{90698D1F-E09D-47F7-B599-6C7C9C0D3DB8}"/>
          </ac:spMkLst>
        </pc:spChg>
        <pc:spChg chg="del">
          <ac:chgData name="Bridget O'Banion" userId="d80692c27fef806a" providerId="LiveId" clId="{AF0F9590-945A-412A-9FEA-8001E206A433}" dt="2019-10-27T23:43:32.476" v="697" actId="478"/>
          <ac:spMkLst>
            <pc:docMk/>
            <pc:sldMk cId="108119817" sldId="345"/>
            <ac:spMk id="478" creationId="{0A6FAA8D-2C23-4A62-A68A-7DFF1C8C5688}"/>
          </ac:spMkLst>
        </pc:spChg>
        <pc:spChg chg="del">
          <ac:chgData name="Bridget O'Banion" userId="d80692c27fef806a" providerId="LiveId" clId="{AF0F9590-945A-412A-9FEA-8001E206A433}" dt="2019-10-27T23:43:32.476" v="697" actId="478"/>
          <ac:spMkLst>
            <pc:docMk/>
            <pc:sldMk cId="108119817" sldId="345"/>
            <ac:spMk id="479" creationId="{1AE09FDA-85AA-41F2-95DD-DCB01B5291D0}"/>
          </ac:spMkLst>
        </pc:spChg>
        <pc:spChg chg="del">
          <ac:chgData name="Bridget O'Banion" userId="d80692c27fef806a" providerId="LiveId" clId="{AF0F9590-945A-412A-9FEA-8001E206A433}" dt="2019-10-27T23:43:32.476" v="697" actId="478"/>
          <ac:spMkLst>
            <pc:docMk/>
            <pc:sldMk cId="108119817" sldId="345"/>
            <ac:spMk id="480" creationId="{59089330-BE7E-4E1A-A5AD-D36BA323A4B5}"/>
          </ac:spMkLst>
        </pc:spChg>
        <pc:spChg chg="del">
          <ac:chgData name="Bridget O'Banion" userId="d80692c27fef806a" providerId="LiveId" clId="{AF0F9590-945A-412A-9FEA-8001E206A433}" dt="2019-10-27T23:43:32.476" v="697" actId="478"/>
          <ac:spMkLst>
            <pc:docMk/>
            <pc:sldMk cId="108119817" sldId="345"/>
            <ac:spMk id="481" creationId="{87BADB31-96F1-451D-B29F-6AF6A4A11969}"/>
          </ac:spMkLst>
        </pc:spChg>
        <pc:spChg chg="del">
          <ac:chgData name="Bridget O'Banion" userId="d80692c27fef806a" providerId="LiveId" clId="{AF0F9590-945A-412A-9FEA-8001E206A433}" dt="2019-10-27T23:43:32.476" v="697" actId="478"/>
          <ac:spMkLst>
            <pc:docMk/>
            <pc:sldMk cId="108119817" sldId="345"/>
            <ac:spMk id="482" creationId="{5C24637C-B8CF-4B86-967F-5A3163D41667}"/>
          </ac:spMkLst>
        </pc:spChg>
        <pc:spChg chg="del">
          <ac:chgData name="Bridget O'Banion" userId="d80692c27fef806a" providerId="LiveId" clId="{AF0F9590-945A-412A-9FEA-8001E206A433}" dt="2019-10-27T23:43:32.476" v="697" actId="478"/>
          <ac:spMkLst>
            <pc:docMk/>
            <pc:sldMk cId="108119817" sldId="345"/>
            <ac:spMk id="483" creationId="{FB50B056-169F-4D1C-8B84-B86C7F2704C3}"/>
          </ac:spMkLst>
        </pc:spChg>
        <pc:spChg chg="del">
          <ac:chgData name="Bridget O'Banion" userId="d80692c27fef806a" providerId="LiveId" clId="{AF0F9590-945A-412A-9FEA-8001E206A433}" dt="2019-10-27T23:43:32.476" v="697" actId="478"/>
          <ac:spMkLst>
            <pc:docMk/>
            <pc:sldMk cId="108119817" sldId="345"/>
            <ac:spMk id="484" creationId="{8EAA8531-4922-4632-99AA-A69679DF38DA}"/>
          </ac:spMkLst>
        </pc:spChg>
        <pc:spChg chg="del">
          <ac:chgData name="Bridget O'Banion" userId="d80692c27fef806a" providerId="LiveId" clId="{AF0F9590-945A-412A-9FEA-8001E206A433}" dt="2019-10-27T23:43:32.476" v="697" actId="478"/>
          <ac:spMkLst>
            <pc:docMk/>
            <pc:sldMk cId="108119817" sldId="345"/>
            <ac:spMk id="485" creationId="{11344866-24AB-4CDA-9597-0CE28509EA31}"/>
          </ac:spMkLst>
        </pc:spChg>
        <pc:spChg chg="del">
          <ac:chgData name="Bridget O'Banion" userId="d80692c27fef806a" providerId="LiveId" clId="{AF0F9590-945A-412A-9FEA-8001E206A433}" dt="2019-10-27T23:43:32.476" v="697" actId="478"/>
          <ac:spMkLst>
            <pc:docMk/>
            <pc:sldMk cId="108119817" sldId="345"/>
            <ac:spMk id="486" creationId="{C2C14C19-8DBC-4D5E-AA88-BE625CCF9EE6}"/>
          </ac:spMkLst>
        </pc:spChg>
        <pc:spChg chg="del">
          <ac:chgData name="Bridget O'Banion" userId="d80692c27fef806a" providerId="LiveId" clId="{AF0F9590-945A-412A-9FEA-8001E206A433}" dt="2019-10-27T23:43:32.476" v="697" actId="478"/>
          <ac:spMkLst>
            <pc:docMk/>
            <pc:sldMk cId="108119817" sldId="345"/>
            <ac:spMk id="487" creationId="{73555C03-37C6-400C-804C-AB5F212974C6}"/>
          </ac:spMkLst>
        </pc:spChg>
        <pc:spChg chg="del">
          <ac:chgData name="Bridget O'Banion" userId="d80692c27fef806a" providerId="LiveId" clId="{AF0F9590-945A-412A-9FEA-8001E206A433}" dt="2019-10-27T23:43:32.476" v="697" actId="478"/>
          <ac:spMkLst>
            <pc:docMk/>
            <pc:sldMk cId="108119817" sldId="345"/>
            <ac:spMk id="488" creationId="{AC5E9EC9-8D8C-4BFB-8189-3F1F8C4CBA33}"/>
          </ac:spMkLst>
        </pc:spChg>
        <pc:spChg chg="del">
          <ac:chgData name="Bridget O'Banion" userId="d80692c27fef806a" providerId="LiveId" clId="{AF0F9590-945A-412A-9FEA-8001E206A433}" dt="2019-10-27T23:43:32.476" v="697" actId="478"/>
          <ac:spMkLst>
            <pc:docMk/>
            <pc:sldMk cId="108119817" sldId="345"/>
            <ac:spMk id="489" creationId="{4E62DA4F-7A41-4853-8FD2-D55394549F1D}"/>
          </ac:spMkLst>
        </pc:spChg>
        <pc:spChg chg="del">
          <ac:chgData name="Bridget O'Banion" userId="d80692c27fef806a" providerId="LiveId" clId="{AF0F9590-945A-412A-9FEA-8001E206A433}" dt="2019-10-27T23:43:32.476" v="697" actId="478"/>
          <ac:spMkLst>
            <pc:docMk/>
            <pc:sldMk cId="108119817" sldId="345"/>
            <ac:spMk id="490" creationId="{E34E9521-B574-4100-B971-626E643E2E3B}"/>
          </ac:spMkLst>
        </pc:spChg>
        <pc:spChg chg="del">
          <ac:chgData name="Bridget O'Banion" userId="d80692c27fef806a" providerId="LiveId" clId="{AF0F9590-945A-412A-9FEA-8001E206A433}" dt="2019-10-27T23:43:32.476" v="697" actId="478"/>
          <ac:spMkLst>
            <pc:docMk/>
            <pc:sldMk cId="108119817" sldId="345"/>
            <ac:spMk id="491" creationId="{E37C6315-E387-4F2F-82D6-6F59B35A41E6}"/>
          </ac:spMkLst>
        </pc:spChg>
        <pc:spChg chg="del">
          <ac:chgData name="Bridget O'Banion" userId="d80692c27fef806a" providerId="LiveId" clId="{AF0F9590-945A-412A-9FEA-8001E206A433}" dt="2019-10-27T23:43:32.476" v="697" actId="478"/>
          <ac:spMkLst>
            <pc:docMk/>
            <pc:sldMk cId="108119817" sldId="345"/>
            <ac:spMk id="492" creationId="{578F70A1-2E1E-4709-B766-F6E6B854E154}"/>
          </ac:spMkLst>
        </pc:spChg>
        <pc:spChg chg="del">
          <ac:chgData name="Bridget O'Banion" userId="d80692c27fef806a" providerId="LiveId" clId="{AF0F9590-945A-412A-9FEA-8001E206A433}" dt="2019-10-27T23:43:32.476" v="697" actId="478"/>
          <ac:spMkLst>
            <pc:docMk/>
            <pc:sldMk cId="108119817" sldId="345"/>
            <ac:spMk id="493" creationId="{42F88D4E-39F8-4F4B-BD65-C430D9273F14}"/>
          </ac:spMkLst>
        </pc:spChg>
        <pc:spChg chg="del">
          <ac:chgData name="Bridget O'Banion" userId="d80692c27fef806a" providerId="LiveId" clId="{AF0F9590-945A-412A-9FEA-8001E206A433}" dt="2019-10-27T23:43:32.476" v="697" actId="478"/>
          <ac:spMkLst>
            <pc:docMk/>
            <pc:sldMk cId="108119817" sldId="345"/>
            <ac:spMk id="494" creationId="{95214C88-D790-4DCB-8563-4C73057589E5}"/>
          </ac:spMkLst>
        </pc:spChg>
        <pc:spChg chg="del">
          <ac:chgData name="Bridget O'Banion" userId="d80692c27fef806a" providerId="LiveId" clId="{AF0F9590-945A-412A-9FEA-8001E206A433}" dt="2019-10-27T23:43:32.476" v="697" actId="478"/>
          <ac:spMkLst>
            <pc:docMk/>
            <pc:sldMk cId="108119817" sldId="345"/>
            <ac:spMk id="495" creationId="{463AAF5A-C466-4CA4-BCC2-F9EC53662469}"/>
          </ac:spMkLst>
        </pc:spChg>
        <pc:spChg chg="del">
          <ac:chgData name="Bridget O'Banion" userId="d80692c27fef806a" providerId="LiveId" clId="{AF0F9590-945A-412A-9FEA-8001E206A433}" dt="2019-10-27T23:43:32.476" v="697" actId="478"/>
          <ac:spMkLst>
            <pc:docMk/>
            <pc:sldMk cId="108119817" sldId="345"/>
            <ac:spMk id="496" creationId="{B587E4DB-A9D9-49BA-B963-7524B4CAC9E5}"/>
          </ac:spMkLst>
        </pc:spChg>
        <pc:spChg chg="del">
          <ac:chgData name="Bridget O'Banion" userId="d80692c27fef806a" providerId="LiveId" clId="{AF0F9590-945A-412A-9FEA-8001E206A433}" dt="2019-10-27T23:43:32.476" v="697" actId="478"/>
          <ac:spMkLst>
            <pc:docMk/>
            <pc:sldMk cId="108119817" sldId="345"/>
            <ac:spMk id="497" creationId="{8059474E-B64C-43EC-BEEE-1A60CF0A45B8}"/>
          </ac:spMkLst>
        </pc:spChg>
        <pc:spChg chg="del">
          <ac:chgData name="Bridget O'Banion" userId="d80692c27fef806a" providerId="LiveId" clId="{AF0F9590-945A-412A-9FEA-8001E206A433}" dt="2019-10-27T23:43:32.476" v="697" actId="478"/>
          <ac:spMkLst>
            <pc:docMk/>
            <pc:sldMk cId="108119817" sldId="345"/>
            <ac:spMk id="498" creationId="{71212968-D2C6-4224-8E49-98728A10F934}"/>
          </ac:spMkLst>
        </pc:spChg>
        <pc:spChg chg="del">
          <ac:chgData name="Bridget O'Banion" userId="d80692c27fef806a" providerId="LiveId" clId="{AF0F9590-945A-412A-9FEA-8001E206A433}" dt="2019-10-27T23:43:32.476" v="697" actId="478"/>
          <ac:spMkLst>
            <pc:docMk/>
            <pc:sldMk cId="108119817" sldId="345"/>
            <ac:spMk id="499" creationId="{25615901-54AC-40DE-953B-C9E0FAB6D7B1}"/>
          </ac:spMkLst>
        </pc:spChg>
        <pc:spChg chg="del">
          <ac:chgData name="Bridget O'Banion" userId="d80692c27fef806a" providerId="LiveId" clId="{AF0F9590-945A-412A-9FEA-8001E206A433}" dt="2019-10-27T23:43:32.476" v="697" actId="478"/>
          <ac:spMkLst>
            <pc:docMk/>
            <pc:sldMk cId="108119817" sldId="345"/>
            <ac:spMk id="500" creationId="{2D39A489-1F93-424D-8AF9-615B5E29AFF1}"/>
          </ac:spMkLst>
        </pc:spChg>
        <pc:spChg chg="del">
          <ac:chgData name="Bridget O'Banion" userId="d80692c27fef806a" providerId="LiveId" clId="{AF0F9590-945A-412A-9FEA-8001E206A433}" dt="2019-10-27T23:43:32.476" v="697" actId="478"/>
          <ac:spMkLst>
            <pc:docMk/>
            <pc:sldMk cId="108119817" sldId="345"/>
            <ac:spMk id="501" creationId="{C1C5F87E-6723-4A76-933E-30F91632B4DF}"/>
          </ac:spMkLst>
        </pc:spChg>
        <pc:spChg chg="del">
          <ac:chgData name="Bridget O'Banion" userId="d80692c27fef806a" providerId="LiveId" clId="{AF0F9590-945A-412A-9FEA-8001E206A433}" dt="2019-10-27T23:43:32.476" v="697" actId="478"/>
          <ac:spMkLst>
            <pc:docMk/>
            <pc:sldMk cId="108119817" sldId="345"/>
            <ac:spMk id="502" creationId="{B2C8BFF4-2525-45FE-97B7-79A471A1CC97}"/>
          </ac:spMkLst>
        </pc:spChg>
        <pc:spChg chg="del">
          <ac:chgData name="Bridget O'Banion" userId="d80692c27fef806a" providerId="LiveId" clId="{AF0F9590-945A-412A-9FEA-8001E206A433}" dt="2019-10-27T23:43:32.476" v="697" actId="478"/>
          <ac:spMkLst>
            <pc:docMk/>
            <pc:sldMk cId="108119817" sldId="345"/>
            <ac:spMk id="503" creationId="{234CD914-B164-44F7-8D5B-4429A1DC83A4}"/>
          </ac:spMkLst>
        </pc:spChg>
        <pc:spChg chg="del">
          <ac:chgData name="Bridget O'Banion" userId="d80692c27fef806a" providerId="LiveId" clId="{AF0F9590-945A-412A-9FEA-8001E206A433}" dt="2019-10-27T23:43:32.476" v="697" actId="478"/>
          <ac:spMkLst>
            <pc:docMk/>
            <pc:sldMk cId="108119817" sldId="345"/>
            <ac:spMk id="504" creationId="{D7913B39-C089-43E4-98AD-B4E506D423A8}"/>
          </ac:spMkLst>
        </pc:spChg>
        <pc:spChg chg="del">
          <ac:chgData name="Bridget O'Banion" userId="d80692c27fef806a" providerId="LiveId" clId="{AF0F9590-945A-412A-9FEA-8001E206A433}" dt="2019-10-27T23:43:32.476" v="697" actId="478"/>
          <ac:spMkLst>
            <pc:docMk/>
            <pc:sldMk cId="108119817" sldId="345"/>
            <ac:spMk id="505" creationId="{ABD43B8D-18CF-42CF-8F0B-1802E6B88956}"/>
          </ac:spMkLst>
        </pc:spChg>
        <pc:spChg chg="del">
          <ac:chgData name="Bridget O'Banion" userId="d80692c27fef806a" providerId="LiveId" clId="{AF0F9590-945A-412A-9FEA-8001E206A433}" dt="2019-10-27T23:43:32.476" v="697" actId="478"/>
          <ac:spMkLst>
            <pc:docMk/>
            <pc:sldMk cId="108119817" sldId="345"/>
            <ac:spMk id="506" creationId="{237F4059-D283-496F-AD99-96B0583C4252}"/>
          </ac:spMkLst>
        </pc:spChg>
        <pc:spChg chg="del">
          <ac:chgData name="Bridget O'Banion" userId="d80692c27fef806a" providerId="LiveId" clId="{AF0F9590-945A-412A-9FEA-8001E206A433}" dt="2019-10-27T23:43:32.476" v="697" actId="478"/>
          <ac:spMkLst>
            <pc:docMk/>
            <pc:sldMk cId="108119817" sldId="345"/>
            <ac:spMk id="507" creationId="{98DC03CD-D0FD-423C-A9A8-6797E4ADCEA0}"/>
          </ac:spMkLst>
        </pc:spChg>
        <pc:spChg chg="del">
          <ac:chgData name="Bridget O'Banion" userId="d80692c27fef806a" providerId="LiveId" clId="{AF0F9590-945A-412A-9FEA-8001E206A433}" dt="2019-10-27T23:43:32.476" v="697" actId="478"/>
          <ac:spMkLst>
            <pc:docMk/>
            <pc:sldMk cId="108119817" sldId="345"/>
            <ac:spMk id="508" creationId="{0C677FEB-E553-4687-ADBA-A4153D38E303}"/>
          </ac:spMkLst>
        </pc:spChg>
        <pc:spChg chg="del">
          <ac:chgData name="Bridget O'Banion" userId="d80692c27fef806a" providerId="LiveId" clId="{AF0F9590-945A-412A-9FEA-8001E206A433}" dt="2019-10-27T23:43:32.476" v="697" actId="478"/>
          <ac:spMkLst>
            <pc:docMk/>
            <pc:sldMk cId="108119817" sldId="345"/>
            <ac:spMk id="509" creationId="{BB583811-21CA-4003-B5E4-D64C3566399D}"/>
          </ac:spMkLst>
        </pc:spChg>
        <pc:spChg chg="del">
          <ac:chgData name="Bridget O'Banion" userId="d80692c27fef806a" providerId="LiveId" clId="{AF0F9590-945A-412A-9FEA-8001E206A433}" dt="2019-10-27T23:43:32.476" v="697" actId="478"/>
          <ac:spMkLst>
            <pc:docMk/>
            <pc:sldMk cId="108119817" sldId="345"/>
            <ac:spMk id="510" creationId="{96BFC2D4-2F56-4A67-8056-17BC9A531FC2}"/>
          </ac:spMkLst>
        </pc:spChg>
        <pc:spChg chg="del">
          <ac:chgData name="Bridget O'Banion" userId="d80692c27fef806a" providerId="LiveId" clId="{AF0F9590-945A-412A-9FEA-8001E206A433}" dt="2019-10-27T23:43:32.476" v="697" actId="478"/>
          <ac:spMkLst>
            <pc:docMk/>
            <pc:sldMk cId="108119817" sldId="345"/>
            <ac:spMk id="511" creationId="{1617A1AC-C7FA-42A9-B29C-F794A78F0E28}"/>
          </ac:spMkLst>
        </pc:spChg>
        <pc:spChg chg="del">
          <ac:chgData name="Bridget O'Banion" userId="d80692c27fef806a" providerId="LiveId" clId="{AF0F9590-945A-412A-9FEA-8001E206A433}" dt="2019-10-27T23:43:32.476" v="697" actId="478"/>
          <ac:spMkLst>
            <pc:docMk/>
            <pc:sldMk cId="108119817" sldId="345"/>
            <ac:spMk id="512" creationId="{CBD8C2C4-DAB3-42BF-BD60-254208D4F453}"/>
          </ac:spMkLst>
        </pc:spChg>
        <pc:spChg chg="del">
          <ac:chgData name="Bridget O'Banion" userId="d80692c27fef806a" providerId="LiveId" clId="{AF0F9590-945A-412A-9FEA-8001E206A433}" dt="2019-10-27T23:43:32.476" v="697" actId="478"/>
          <ac:spMkLst>
            <pc:docMk/>
            <pc:sldMk cId="108119817" sldId="345"/>
            <ac:spMk id="513" creationId="{5EF7EEC8-62A1-4F44-9231-449C810FB834}"/>
          </ac:spMkLst>
        </pc:spChg>
        <pc:spChg chg="del">
          <ac:chgData name="Bridget O'Banion" userId="d80692c27fef806a" providerId="LiveId" clId="{AF0F9590-945A-412A-9FEA-8001E206A433}" dt="2019-10-27T23:43:32.476" v="697" actId="478"/>
          <ac:spMkLst>
            <pc:docMk/>
            <pc:sldMk cId="108119817" sldId="345"/>
            <ac:spMk id="514" creationId="{40274695-021B-45FA-A743-9481A4CA872F}"/>
          </ac:spMkLst>
        </pc:spChg>
        <pc:spChg chg="del">
          <ac:chgData name="Bridget O'Banion" userId="d80692c27fef806a" providerId="LiveId" clId="{AF0F9590-945A-412A-9FEA-8001E206A433}" dt="2019-10-27T23:43:32.476" v="697" actId="478"/>
          <ac:spMkLst>
            <pc:docMk/>
            <pc:sldMk cId="108119817" sldId="345"/>
            <ac:spMk id="515" creationId="{42A27A73-C097-4748-8BF1-6115F3156743}"/>
          </ac:spMkLst>
        </pc:spChg>
        <pc:spChg chg="del">
          <ac:chgData name="Bridget O'Banion" userId="d80692c27fef806a" providerId="LiveId" clId="{AF0F9590-945A-412A-9FEA-8001E206A433}" dt="2019-10-27T23:43:32.476" v="697" actId="478"/>
          <ac:spMkLst>
            <pc:docMk/>
            <pc:sldMk cId="108119817" sldId="345"/>
            <ac:spMk id="516" creationId="{88253792-5B65-4010-8FFF-778E39E75E5E}"/>
          </ac:spMkLst>
        </pc:spChg>
        <pc:spChg chg="del">
          <ac:chgData name="Bridget O'Banion" userId="d80692c27fef806a" providerId="LiveId" clId="{AF0F9590-945A-412A-9FEA-8001E206A433}" dt="2019-10-27T23:43:32.476" v="697" actId="478"/>
          <ac:spMkLst>
            <pc:docMk/>
            <pc:sldMk cId="108119817" sldId="345"/>
            <ac:spMk id="517" creationId="{B0A8A9B5-97F0-4FBC-B801-1E95D0D5D871}"/>
          </ac:spMkLst>
        </pc:spChg>
        <pc:spChg chg="del">
          <ac:chgData name="Bridget O'Banion" userId="d80692c27fef806a" providerId="LiveId" clId="{AF0F9590-945A-412A-9FEA-8001E206A433}" dt="2019-10-27T23:43:32.476" v="697" actId="478"/>
          <ac:spMkLst>
            <pc:docMk/>
            <pc:sldMk cId="108119817" sldId="345"/>
            <ac:spMk id="518" creationId="{EFC468A2-4228-4E12-B726-2B1B40818B41}"/>
          </ac:spMkLst>
        </pc:spChg>
        <pc:spChg chg="del">
          <ac:chgData name="Bridget O'Banion" userId="d80692c27fef806a" providerId="LiveId" clId="{AF0F9590-945A-412A-9FEA-8001E206A433}" dt="2019-10-27T23:43:32.476" v="697" actId="478"/>
          <ac:spMkLst>
            <pc:docMk/>
            <pc:sldMk cId="108119817" sldId="345"/>
            <ac:spMk id="519" creationId="{43F605B0-3D36-48C4-A5F0-F30A27136D77}"/>
          </ac:spMkLst>
        </pc:spChg>
        <pc:spChg chg="del">
          <ac:chgData name="Bridget O'Banion" userId="d80692c27fef806a" providerId="LiveId" clId="{AF0F9590-945A-412A-9FEA-8001E206A433}" dt="2019-10-27T23:43:32.476" v="697" actId="478"/>
          <ac:spMkLst>
            <pc:docMk/>
            <pc:sldMk cId="108119817" sldId="345"/>
            <ac:spMk id="520" creationId="{FF58D115-7EE5-4D6C-A4C4-EE75C6A14275}"/>
          </ac:spMkLst>
        </pc:spChg>
        <pc:spChg chg="del">
          <ac:chgData name="Bridget O'Banion" userId="d80692c27fef806a" providerId="LiveId" clId="{AF0F9590-945A-412A-9FEA-8001E206A433}" dt="2019-10-27T23:43:32.476" v="697" actId="478"/>
          <ac:spMkLst>
            <pc:docMk/>
            <pc:sldMk cId="108119817" sldId="345"/>
            <ac:spMk id="521" creationId="{765B787B-D766-4B09-AB39-45668E2D173F}"/>
          </ac:spMkLst>
        </pc:spChg>
        <pc:spChg chg="del">
          <ac:chgData name="Bridget O'Banion" userId="d80692c27fef806a" providerId="LiveId" clId="{AF0F9590-945A-412A-9FEA-8001E206A433}" dt="2019-10-27T23:43:32.476" v="697" actId="478"/>
          <ac:spMkLst>
            <pc:docMk/>
            <pc:sldMk cId="108119817" sldId="345"/>
            <ac:spMk id="522" creationId="{081B62BE-8D79-4021-8F29-056DF90E4652}"/>
          </ac:spMkLst>
        </pc:spChg>
        <pc:spChg chg="del">
          <ac:chgData name="Bridget O'Banion" userId="d80692c27fef806a" providerId="LiveId" clId="{AF0F9590-945A-412A-9FEA-8001E206A433}" dt="2019-10-27T23:43:32.476" v="697" actId="478"/>
          <ac:spMkLst>
            <pc:docMk/>
            <pc:sldMk cId="108119817" sldId="345"/>
            <ac:spMk id="523" creationId="{778CC848-670D-4BBF-B19C-E4F367604C25}"/>
          </ac:spMkLst>
        </pc:spChg>
        <pc:spChg chg="del">
          <ac:chgData name="Bridget O'Banion" userId="d80692c27fef806a" providerId="LiveId" clId="{AF0F9590-945A-412A-9FEA-8001E206A433}" dt="2019-10-27T23:43:32.476" v="697" actId="478"/>
          <ac:spMkLst>
            <pc:docMk/>
            <pc:sldMk cId="108119817" sldId="345"/>
            <ac:spMk id="524" creationId="{1514F509-6D79-46BF-928E-BEBE38AC6DE7}"/>
          </ac:spMkLst>
        </pc:spChg>
        <pc:spChg chg="del">
          <ac:chgData name="Bridget O'Banion" userId="d80692c27fef806a" providerId="LiveId" clId="{AF0F9590-945A-412A-9FEA-8001E206A433}" dt="2019-10-27T23:43:32.476" v="697" actId="478"/>
          <ac:spMkLst>
            <pc:docMk/>
            <pc:sldMk cId="108119817" sldId="345"/>
            <ac:spMk id="525" creationId="{11F0A2D6-F9C7-42B2-BDFA-972717FA7A79}"/>
          </ac:spMkLst>
        </pc:spChg>
        <pc:spChg chg="del">
          <ac:chgData name="Bridget O'Banion" userId="d80692c27fef806a" providerId="LiveId" clId="{AF0F9590-945A-412A-9FEA-8001E206A433}" dt="2019-10-27T23:43:32.476" v="697" actId="478"/>
          <ac:spMkLst>
            <pc:docMk/>
            <pc:sldMk cId="108119817" sldId="345"/>
            <ac:spMk id="526" creationId="{C78D89EE-AB63-4B72-B728-D74DCC36BDF7}"/>
          </ac:spMkLst>
        </pc:spChg>
        <pc:spChg chg="del">
          <ac:chgData name="Bridget O'Banion" userId="d80692c27fef806a" providerId="LiveId" clId="{AF0F9590-945A-412A-9FEA-8001E206A433}" dt="2019-10-27T23:43:32.476" v="697" actId="478"/>
          <ac:spMkLst>
            <pc:docMk/>
            <pc:sldMk cId="108119817" sldId="345"/>
            <ac:spMk id="527" creationId="{B74108A0-EE82-4ACB-B90D-4BEB7EA1D02D}"/>
          </ac:spMkLst>
        </pc:spChg>
        <pc:spChg chg="del">
          <ac:chgData name="Bridget O'Banion" userId="d80692c27fef806a" providerId="LiveId" clId="{AF0F9590-945A-412A-9FEA-8001E206A433}" dt="2019-10-27T23:43:32.476" v="697" actId="478"/>
          <ac:spMkLst>
            <pc:docMk/>
            <pc:sldMk cId="108119817" sldId="345"/>
            <ac:spMk id="528" creationId="{225CF34A-17A1-4803-A97F-A40ED4A662CA}"/>
          </ac:spMkLst>
        </pc:spChg>
        <pc:spChg chg="del">
          <ac:chgData name="Bridget O'Banion" userId="d80692c27fef806a" providerId="LiveId" clId="{AF0F9590-945A-412A-9FEA-8001E206A433}" dt="2019-10-27T23:43:32.476" v="697" actId="478"/>
          <ac:spMkLst>
            <pc:docMk/>
            <pc:sldMk cId="108119817" sldId="345"/>
            <ac:spMk id="529" creationId="{722A750A-1622-4F51-9BDC-937C65D3DF34}"/>
          </ac:spMkLst>
        </pc:spChg>
        <pc:spChg chg="del">
          <ac:chgData name="Bridget O'Banion" userId="d80692c27fef806a" providerId="LiveId" clId="{AF0F9590-945A-412A-9FEA-8001E206A433}" dt="2019-10-27T23:43:32.476" v="697" actId="478"/>
          <ac:spMkLst>
            <pc:docMk/>
            <pc:sldMk cId="108119817" sldId="345"/>
            <ac:spMk id="530" creationId="{4FB2C1D5-74AD-440A-8E24-8BD2FB2B749E}"/>
          </ac:spMkLst>
        </pc:spChg>
        <pc:spChg chg="del">
          <ac:chgData name="Bridget O'Banion" userId="d80692c27fef806a" providerId="LiveId" clId="{AF0F9590-945A-412A-9FEA-8001E206A433}" dt="2019-10-27T23:43:32.476" v="697" actId="478"/>
          <ac:spMkLst>
            <pc:docMk/>
            <pc:sldMk cId="108119817" sldId="345"/>
            <ac:spMk id="531" creationId="{2BF88DBC-4D91-4E31-8CE7-38F2447E28F7}"/>
          </ac:spMkLst>
        </pc:spChg>
        <pc:spChg chg="del">
          <ac:chgData name="Bridget O'Banion" userId="d80692c27fef806a" providerId="LiveId" clId="{AF0F9590-945A-412A-9FEA-8001E206A433}" dt="2019-10-27T23:43:32.476" v="697" actId="478"/>
          <ac:spMkLst>
            <pc:docMk/>
            <pc:sldMk cId="108119817" sldId="345"/>
            <ac:spMk id="532" creationId="{177BBAE6-2033-4292-AEAF-C679DE243608}"/>
          </ac:spMkLst>
        </pc:spChg>
        <pc:spChg chg="del">
          <ac:chgData name="Bridget O'Banion" userId="d80692c27fef806a" providerId="LiveId" clId="{AF0F9590-945A-412A-9FEA-8001E206A433}" dt="2019-10-27T23:43:32.476" v="697" actId="478"/>
          <ac:spMkLst>
            <pc:docMk/>
            <pc:sldMk cId="108119817" sldId="345"/>
            <ac:spMk id="533" creationId="{5E2FF4C6-E921-46B2-B4A1-C607C52A1854}"/>
          </ac:spMkLst>
        </pc:spChg>
        <pc:spChg chg="del">
          <ac:chgData name="Bridget O'Banion" userId="d80692c27fef806a" providerId="LiveId" clId="{AF0F9590-945A-412A-9FEA-8001E206A433}" dt="2019-10-27T23:43:32.476" v="697" actId="478"/>
          <ac:spMkLst>
            <pc:docMk/>
            <pc:sldMk cId="108119817" sldId="345"/>
            <ac:spMk id="534" creationId="{BA653334-2FC9-46CB-9A86-D1D86FF816D9}"/>
          </ac:spMkLst>
        </pc:spChg>
        <pc:spChg chg="del">
          <ac:chgData name="Bridget O'Banion" userId="d80692c27fef806a" providerId="LiveId" clId="{AF0F9590-945A-412A-9FEA-8001E206A433}" dt="2019-10-27T23:43:32.476" v="697" actId="478"/>
          <ac:spMkLst>
            <pc:docMk/>
            <pc:sldMk cId="108119817" sldId="345"/>
            <ac:spMk id="535" creationId="{2D464895-62AA-42F6-86CE-03F995EB6A07}"/>
          </ac:spMkLst>
        </pc:spChg>
        <pc:spChg chg="del">
          <ac:chgData name="Bridget O'Banion" userId="d80692c27fef806a" providerId="LiveId" clId="{AF0F9590-945A-412A-9FEA-8001E206A433}" dt="2019-10-27T23:43:32.476" v="697" actId="478"/>
          <ac:spMkLst>
            <pc:docMk/>
            <pc:sldMk cId="108119817" sldId="345"/>
            <ac:spMk id="536" creationId="{27E76858-6031-4987-AA74-AF17B48CACD5}"/>
          </ac:spMkLst>
        </pc:spChg>
        <pc:spChg chg="del">
          <ac:chgData name="Bridget O'Banion" userId="d80692c27fef806a" providerId="LiveId" clId="{AF0F9590-945A-412A-9FEA-8001E206A433}" dt="2019-10-27T23:43:32.476" v="697" actId="478"/>
          <ac:spMkLst>
            <pc:docMk/>
            <pc:sldMk cId="108119817" sldId="345"/>
            <ac:spMk id="537" creationId="{CA26BF61-BFE9-44DE-A7D9-5B7039400ED1}"/>
          </ac:spMkLst>
        </pc:spChg>
        <pc:spChg chg="del">
          <ac:chgData name="Bridget O'Banion" userId="d80692c27fef806a" providerId="LiveId" clId="{AF0F9590-945A-412A-9FEA-8001E206A433}" dt="2019-10-27T23:43:32.476" v="697" actId="478"/>
          <ac:spMkLst>
            <pc:docMk/>
            <pc:sldMk cId="108119817" sldId="345"/>
            <ac:spMk id="538" creationId="{5EDA5682-ABAD-4701-BABA-A3DB91FA96CF}"/>
          </ac:spMkLst>
        </pc:spChg>
        <pc:spChg chg="del">
          <ac:chgData name="Bridget O'Banion" userId="d80692c27fef806a" providerId="LiveId" clId="{AF0F9590-945A-412A-9FEA-8001E206A433}" dt="2019-10-27T23:43:32.476" v="697" actId="478"/>
          <ac:spMkLst>
            <pc:docMk/>
            <pc:sldMk cId="108119817" sldId="345"/>
            <ac:spMk id="539" creationId="{80860497-23EF-4EAB-BAC2-AC97848E1404}"/>
          </ac:spMkLst>
        </pc:spChg>
        <pc:spChg chg="del">
          <ac:chgData name="Bridget O'Banion" userId="d80692c27fef806a" providerId="LiveId" clId="{AF0F9590-945A-412A-9FEA-8001E206A433}" dt="2019-10-27T23:43:32.476" v="697" actId="478"/>
          <ac:spMkLst>
            <pc:docMk/>
            <pc:sldMk cId="108119817" sldId="345"/>
            <ac:spMk id="540" creationId="{8FDF890F-BD89-4378-8C3D-31DD27490B14}"/>
          </ac:spMkLst>
        </pc:spChg>
        <pc:spChg chg="del">
          <ac:chgData name="Bridget O'Banion" userId="d80692c27fef806a" providerId="LiveId" clId="{AF0F9590-945A-412A-9FEA-8001E206A433}" dt="2019-10-27T23:43:32.476" v="697" actId="478"/>
          <ac:spMkLst>
            <pc:docMk/>
            <pc:sldMk cId="108119817" sldId="345"/>
            <ac:spMk id="541" creationId="{126220D8-B055-479E-A2CB-71AE39D02295}"/>
          </ac:spMkLst>
        </pc:spChg>
        <pc:spChg chg="del">
          <ac:chgData name="Bridget O'Banion" userId="d80692c27fef806a" providerId="LiveId" clId="{AF0F9590-945A-412A-9FEA-8001E206A433}" dt="2019-10-27T23:43:32.476" v="697" actId="478"/>
          <ac:spMkLst>
            <pc:docMk/>
            <pc:sldMk cId="108119817" sldId="345"/>
            <ac:spMk id="542" creationId="{080DBEA1-23AB-45C8-AFCF-DCFBCBDF6ED4}"/>
          </ac:spMkLst>
        </pc:spChg>
        <pc:spChg chg="del">
          <ac:chgData name="Bridget O'Banion" userId="d80692c27fef806a" providerId="LiveId" clId="{AF0F9590-945A-412A-9FEA-8001E206A433}" dt="2019-10-27T23:43:32.476" v="697" actId="478"/>
          <ac:spMkLst>
            <pc:docMk/>
            <pc:sldMk cId="108119817" sldId="345"/>
            <ac:spMk id="543" creationId="{FCAB676A-0244-4794-885D-002074E83290}"/>
          </ac:spMkLst>
        </pc:spChg>
        <pc:spChg chg="del">
          <ac:chgData name="Bridget O'Banion" userId="d80692c27fef806a" providerId="LiveId" clId="{AF0F9590-945A-412A-9FEA-8001E206A433}" dt="2019-10-27T23:43:32.476" v="697" actId="478"/>
          <ac:spMkLst>
            <pc:docMk/>
            <pc:sldMk cId="108119817" sldId="345"/>
            <ac:spMk id="544" creationId="{02BD21FB-BC3D-4A46-BD49-02F48E4FD08D}"/>
          </ac:spMkLst>
        </pc:spChg>
        <pc:spChg chg="del">
          <ac:chgData name="Bridget O'Banion" userId="d80692c27fef806a" providerId="LiveId" clId="{AF0F9590-945A-412A-9FEA-8001E206A433}" dt="2019-10-27T23:43:32.476" v="697" actId="478"/>
          <ac:spMkLst>
            <pc:docMk/>
            <pc:sldMk cId="108119817" sldId="345"/>
            <ac:spMk id="545" creationId="{1508DE35-809D-40BD-959B-B72AEBEA74D3}"/>
          </ac:spMkLst>
        </pc:spChg>
        <pc:spChg chg="del">
          <ac:chgData name="Bridget O'Banion" userId="d80692c27fef806a" providerId="LiveId" clId="{AF0F9590-945A-412A-9FEA-8001E206A433}" dt="2019-10-27T23:43:32.476" v="697" actId="478"/>
          <ac:spMkLst>
            <pc:docMk/>
            <pc:sldMk cId="108119817" sldId="345"/>
            <ac:spMk id="546" creationId="{1F8F74F8-4731-4E9A-914C-1BF6C7E2AD3A}"/>
          </ac:spMkLst>
        </pc:spChg>
        <pc:spChg chg="del">
          <ac:chgData name="Bridget O'Banion" userId="d80692c27fef806a" providerId="LiveId" clId="{AF0F9590-945A-412A-9FEA-8001E206A433}" dt="2019-10-27T23:43:32.476" v="697" actId="478"/>
          <ac:spMkLst>
            <pc:docMk/>
            <pc:sldMk cId="108119817" sldId="345"/>
            <ac:spMk id="547" creationId="{DAD335C5-7989-4430-9FB5-5744BF16F54E}"/>
          </ac:spMkLst>
        </pc:spChg>
        <pc:spChg chg="del">
          <ac:chgData name="Bridget O'Banion" userId="d80692c27fef806a" providerId="LiveId" clId="{AF0F9590-945A-412A-9FEA-8001E206A433}" dt="2019-10-27T23:43:32.476" v="697" actId="478"/>
          <ac:spMkLst>
            <pc:docMk/>
            <pc:sldMk cId="108119817" sldId="345"/>
            <ac:spMk id="548" creationId="{5F3CC43E-A7CB-4C06-B6E8-B6A678CE6288}"/>
          </ac:spMkLst>
        </pc:spChg>
        <pc:spChg chg="del">
          <ac:chgData name="Bridget O'Banion" userId="d80692c27fef806a" providerId="LiveId" clId="{AF0F9590-945A-412A-9FEA-8001E206A433}" dt="2019-10-27T23:43:32.476" v="697" actId="478"/>
          <ac:spMkLst>
            <pc:docMk/>
            <pc:sldMk cId="108119817" sldId="345"/>
            <ac:spMk id="549" creationId="{6EB87622-D6B3-4A51-813C-A3FB5666A66B}"/>
          </ac:spMkLst>
        </pc:spChg>
        <pc:spChg chg="del">
          <ac:chgData name="Bridget O'Banion" userId="d80692c27fef806a" providerId="LiveId" clId="{AF0F9590-945A-412A-9FEA-8001E206A433}" dt="2019-10-27T23:43:32.476" v="697" actId="478"/>
          <ac:spMkLst>
            <pc:docMk/>
            <pc:sldMk cId="108119817" sldId="345"/>
            <ac:spMk id="550" creationId="{A272D66D-0102-4B37-899A-E00E3A8BAAF3}"/>
          </ac:spMkLst>
        </pc:spChg>
        <pc:spChg chg="del">
          <ac:chgData name="Bridget O'Banion" userId="d80692c27fef806a" providerId="LiveId" clId="{AF0F9590-945A-412A-9FEA-8001E206A433}" dt="2019-10-27T23:43:32.476" v="697" actId="478"/>
          <ac:spMkLst>
            <pc:docMk/>
            <pc:sldMk cId="108119817" sldId="345"/>
            <ac:spMk id="551" creationId="{E434CB1D-528D-4D6A-A721-F13808763DAC}"/>
          </ac:spMkLst>
        </pc:spChg>
        <pc:spChg chg="del">
          <ac:chgData name="Bridget O'Banion" userId="d80692c27fef806a" providerId="LiveId" clId="{AF0F9590-945A-412A-9FEA-8001E206A433}" dt="2019-10-27T23:43:32.476" v="697" actId="478"/>
          <ac:spMkLst>
            <pc:docMk/>
            <pc:sldMk cId="108119817" sldId="345"/>
            <ac:spMk id="552" creationId="{08C001A9-D39D-425D-834F-0E8B91E5A2ED}"/>
          </ac:spMkLst>
        </pc:spChg>
        <pc:spChg chg="del">
          <ac:chgData name="Bridget O'Banion" userId="d80692c27fef806a" providerId="LiveId" clId="{AF0F9590-945A-412A-9FEA-8001E206A433}" dt="2019-10-27T23:43:32.476" v="697" actId="478"/>
          <ac:spMkLst>
            <pc:docMk/>
            <pc:sldMk cId="108119817" sldId="345"/>
            <ac:spMk id="553" creationId="{F4723E74-3FE7-4688-A0D0-12B7AE7B0E42}"/>
          </ac:spMkLst>
        </pc:spChg>
        <pc:spChg chg="del">
          <ac:chgData name="Bridget O'Banion" userId="d80692c27fef806a" providerId="LiveId" clId="{AF0F9590-945A-412A-9FEA-8001E206A433}" dt="2019-10-27T23:43:32.476" v="697" actId="478"/>
          <ac:spMkLst>
            <pc:docMk/>
            <pc:sldMk cId="108119817" sldId="345"/>
            <ac:spMk id="554" creationId="{EF5EF7BF-85C1-4202-96E4-39A4DF2F038A}"/>
          </ac:spMkLst>
        </pc:spChg>
        <pc:spChg chg="del">
          <ac:chgData name="Bridget O'Banion" userId="d80692c27fef806a" providerId="LiveId" clId="{AF0F9590-945A-412A-9FEA-8001E206A433}" dt="2019-10-27T23:43:32.476" v="697" actId="478"/>
          <ac:spMkLst>
            <pc:docMk/>
            <pc:sldMk cId="108119817" sldId="345"/>
            <ac:spMk id="555" creationId="{1A05465A-88AD-47BD-8B53-AFCBDEAD9F38}"/>
          </ac:spMkLst>
        </pc:spChg>
        <pc:spChg chg="del">
          <ac:chgData name="Bridget O'Banion" userId="d80692c27fef806a" providerId="LiveId" clId="{AF0F9590-945A-412A-9FEA-8001E206A433}" dt="2019-10-27T23:43:32.476" v="697" actId="478"/>
          <ac:spMkLst>
            <pc:docMk/>
            <pc:sldMk cId="108119817" sldId="345"/>
            <ac:spMk id="556" creationId="{A1B08F27-FD86-4A00-9615-98C70015034A}"/>
          </ac:spMkLst>
        </pc:spChg>
        <pc:spChg chg="del">
          <ac:chgData name="Bridget O'Banion" userId="d80692c27fef806a" providerId="LiveId" clId="{AF0F9590-945A-412A-9FEA-8001E206A433}" dt="2019-10-27T23:43:32.476" v="697" actId="478"/>
          <ac:spMkLst>
            <pc:docMk/>
            <pc:sldMk cId="108119817" sldId="345"/>
            <ac:spMk id="557" creationId="{ABAC09E2-1EF1-4188-8C1E-C2D370BB3D5D}"/>
          </ac:spMkLst>
        </pc:spChg>
        <pc:spChg chg="del">
          <ac:chgData name="Bridget O'Banion" userId="d80692c27fef806a" providerId="LiveId" clId="{AF0F9590-945A-412A-9FEA-8001E206A433}" dt="2019-10-27T23:43:32.476" v="697" actId="478"/>
          <ac:spMkLst>
            <pc:docMk/>
            <pc:sldMk cId="108119817" sldId="345"/>
            <ac:spMk id="558" creationId="{9EEFD0A2-38CD-46DB-BF64-36FBB79E0A41}"/>
          </ac:spMkLst>
        </pc:spChg>
        <pc:spChg chg="del">
          <ac:chgData name="Bridget O'Banion" userId="d80692c27fef806a" providerId="LiveId" clId="{AF0F9590-945A-412A-9FEA-8001E206A433}" dt="2019-10-27T23:43:32.476" v="697" actId="478"/>
          <ac:spMkLst>
            <pc:docMk/>
            <pc:sldMk cId="108119817" sldId="345"/>
            <ac:spMk id="559" creationId="{B91E6F01-6448-4B59-9D91-AC24A639EE2D}"/>
          </ac:spMkLst>
        </pc:spChg>
        <pc:spChg chg="del">
          <ac:chgData name="Bridget O'Banion" userId="d80692c27fef806a" providerId="LiveId" clId="{AF0F9590-945A-412A-9FEA-8001E206A433}" dt="2019-10-27T23:43:32.476" v="697" actId="478"/>
          <ac:spMkLst>
            <pc:docMk/>
            <pc:sldMk cId="108119817" sldId="345"/>
            <ac:spMk id="560" creationId="{5992AF8E-5469-4429-BAAC-90353B104C6C}"/>
          </ac:spMkLst>
        </pc:spChg>
        <pc:spChg chg="del">
          <ac:chgData name="Bridget O'Banion" userId="d80692c27fef806a" providerId="LiveId" clId="{AF0F9590-945A-412A-9FEA-8001E206A433}" dt="2019-10-27T23:43:32.476" v="697" actId="478"/>
          <ac:spMkLst>
            <pc:docMk/>
            <pc:sldMk cId="108119817" sldId="345"/>
            <ac:spMk id="561" creationId="{1FEA2E05-099A-4FD8-8669-EB129BB4E1B3}"/>
          </ac:spMkLst>
        </pc:spChg>
        <pc:spChg chg="del">
          <ac:chgData name="Bridget O'Banion" userId="d80692c27fef806a" providerId="LiveId" clId="{AF0F9590-945A-412A-9FEA-8001E206A433}" dt="2019-10-27T23:43:32.476" v="697" actId="478"/>
          <ac:spMkLst>
            <pc:docMk/>
            <pc:sldMk cId="108119817" sldId="345"/>
            <ac:spMk id="562" creationId="{6360C8BC-4903-44E3-9D03-E5F05A113D29}"/>
          </ac:spMkLst>
        </pc:spChg>
        <pc:spChg chg="del">
          <ac:chgData name="Bridget O'Banion" userId="d80692c27fef806a" providerId="LiveId" clId="{AF0F9590-945A-412A-9FEA-8001E206A433}" dt="2019-10-27T23:43:32.476" v="697" actId="478"/>
          <ac:spMkLst>
            <pc:docMk/>
            <pc:sldMk cId="108119817" sldId="345"/>
            <ac:spMk id="563" creationId="{C33FB99C-BDCD-4264-9C5F-F18EA52FD31C}"/>
          </ac:spMkLst>
        </pc:spChg>
        <pc:spChg chg="del">
          <ac:chgData name="Bridget O'Banion" userId="d80692c27fef806a" providerId="LiveId" clId="{AF0F9590-945A-412A-9FEA-8001E206A433}" dt="2019-10-27T23:43:32.476" v="697" actId="478"/>
          <ac:spMkLst>
            <pc:docMk/>
            <pc:sldMk cId="108119817" sldId="345"/>
            <ac:spMk id="564" creationId="{2A13BF04-A973-4DEA-B226-D2B6C3183F74}"/>
          </ac:spMkLst>
        </pc:spChg>
        <pc:spChg chg="del">
          <ac:chgData name="Bridget O'Banion" userId="d80692c27fef806a" providerId="LiveId" clId="{AF0F9590-945A-412A-9FEA-8001E206A433}" dt="2019-10-27T23:43:32.476" v="697" actId="478"/>
          <ac:spMkLst>
            <pc:docMk/>
            <pc:sldMk cId="108119817" sldId="345"/>
            <ac:spMk id="565" creationId="{DA6E7F21-F446-4851-8529-A3AD22B5615D}"/>
          </ac:spMkLst>
        </pc:spChg>
        <pc:spChg chg="del">
          <ac:chgData name="Bridget O'Banion" userId="d80692c27fef806a" providerId="LiveId" clId="{AF0F9590-945A-412A-9FEA-8001E206A433}" dt="2019-10-27T23:43:32.476" v="697" actId="478"/>
          <ac:spMkLst>
            <pc:docMk/>
            <pc:sldMk cId="108119817" sldId="345"/>
            <ac:spMk id="566" creationId="{2F416DD7-CE70-43EF-AD29-95C3A7E37095}"/>
          </ac:spMkLst>
        </pc:spChg>
        <pc:spChg chg="del">
          <ac:chgData name="Bridget O'Banion" userId="d80692c27fef806a" providerId="LiveId" clId="{AF0F9590-945A-412A-9FEA-8001E206A433}" dt="2019-10-27T23:43:32.476" v="697" actId="478"/>
          <ac:spMkLst>
            <pc:docMk/>
            <pc:sldMk cId="108119817" sldId="345"/>
            <ac:spMk id="567" creationId="{B7B7FA20-B9BA-4839-8629-918979D5E5BE}"/>
          </ac:spMkLst>
        </pc:spChg>
        <pc:spChg chg="del">
          <ac:chgData name="Bridget O'Banion" userId="d80692c27fef806a" providerId="LiveId" clId="{AF0F9590-945A-412A-9FEA-8001E206A433}" dt="2019-10-27T23:43:32.476" v="697" actId="478"/>
          <ac:spMkLst>
            <pc:docMk/>
            <pc:sldMk cId="108119817" sldId="345"/>
            <ac:spMk id="568" creationId="{8DA1527C-208D-482F-915C-023CF7B2FEDD}"/>
          </ac:spMkLst>
        </pc:spChg>
        <pc:spChg chg="del">
          <ac:chgData name="Bridget O'Banion" userId="d80692c27fef806a" providerId="LiveId" clId="{AF0F9590-945A-412A-9FEA-8001E206A433}" dt="2019-10-27T23:43:32.476" v="697" actId="478"/>
          <ac:spMkLst>
            <pc:docMk/>
            <pc:sldMk cId="108119817" sldId="345"/>
            <ac:spMk id="569" creationId="{1560D0EB-E0E1-4176-B5F5-9D4B5F921B66}"/>
          </ac:spMkLst>
        </pc:spChg>
        <pc:spChg chg="del">
          <ac:chgData name="Bridget O'Banion" userId="d80692c27fef806a" providerId="LiveId" clId="{AF0F9590-945A-412A-9FEA-8001E206A433}" dt="2019-10-27T23:43:32.476" v="697" actId="478"/>
          <ac:spMkLst>
            <pc:docMk/>
            <pc:sldMk cId="108119817" sldId="345"/>
            <ac:spMk id="570" creationId="{FFC53146-9E12-4E64-95AF-DB3D8DD89386}"/>
          </ac:spMkLst>
        </pc:spChg>
        <pc:spChg chg="del">
          <ac:chgData name="Bridget O'Banion" userId="d80692c27fef806a" providerId="LiveId" clId="{AF0F9590-945A-412A-9FEA-8001E206A433}" dt="2019-10-27T23:43:32.476" v="697" actId="478"/>
          <ac:spMkLst>
            <pc:docMk/>
            <pc:sldMk cId="108119817" sldId="345"/>
            <ac:spMk id="571" creationId="{ECBDC747-F5A1-4A4C-9C2C-F7D2B89B014F}"/>
          </ac:spMkLst>
        </pc:spChg>
        <pc:spChg chg="del">
          <ac:chgData name="Bridget O'Banion" userId="d80692c27fef806a" providerId="LiveId" clId="{AF0F9590-945A-412A-9FEA-8001E206A433}" dt="2019-10-27T23:43:32.476" v="697" actId="478"/>
          <ac:spMkLst>
            <pc:docMk/>
            <pc:sldMk cId="108119817" sldId="345"/>
            <ac:spMk id="572" creationId="{10D0E1A2-D86A-4532-A442-BEA29F6CEC92}"/>
          </ac:spMkLst>
        </pc:spChg>
        <pc:spChg chg="del">
          <ac:chgData name="Bridget O'Banion" userId="d80692c27fef806a" providerId="LiveId" clId="{AF0F9590-945A-412A-9FEA-8001E206A433}" dt="2019-10-27T23:43:32.476" v="697" actId="478"/>
          <ac:spMkLst>
            <pc:docMk/>
            <pc:sldMk cId="108119817" sldId="345"/>
            <ac:spMk id="573" creationId="{855DE604-2F1A-41F9-9CE0-C9B9F044D178}"/>
          </ac:spMkLst>
        </pc:spChg>
        <pc:spChg chg="del">
          <ac:chgData name="Bridget O'Banion" userId="d80692c27fef806a" providerId="LiveId" clId="{AF0F9590-945A-412A-9FEA-8001E206A433}" dt="2019-10-27T23:43:32.476" v="697" actId="478"/>
          <ac:spMkLst>
            <pc:docMk/>
            <pc:sldMk cId="108119817" sldId="345"/>
            <ac:spMk id="574" creationId="{1092EFE4-302F-4AB6-B8DA-20F8DAB196CA}"/>
          </ac:spMkLst>
        </pc:spChg>
        <pc:spChg chg="del">
          <ac:chgData name="Bridget O'Banion" userId="d80692c27fef806a" providerId="LiveId" clId="{AF0F9590-945A-412A-9FEA-8001E206A433}" dt="2019-10-27T23:43:32.476" v="697" actId="478"/>
          <ac:spMkLst>
            <pc:docMk/>
            <pc:sldMk cId="108119817" sldId="345"/>
            <ac:spMk id="575" creationId="{FF3A5019-55D6-47A3-98A9-069345A05514}"/>
          </ac:spMkLst>
        </pc:spChg>
        <pc:spChg chg="del">
          <ac:chgData name="Bridget O'Banion" userId="d80692c27fef806a" providerId="LiveId" clId="{AF0F9590-945A-412A-9FEA-8001E206A433}" dt="2019-10-27T23:43:32.476" v="697" actId="478"/>
          <ac:spMkLst>
            <pc:docMk/>
            <pc:sldMk cId="108119817" sldId="345"/>
            <ac:spMk id="576" creationId="{4DDF31F6-752B-417F-953E-DE7078A1B494}"/>
          </ac:spMkLst>
        </pc:spChg>
        <pc:spChg chg="del">
          <ac:chgData name="Bridget O'Banion" userId="d80692c27fef806a" providerId="LiveId" clId="{AF0F9590-945A-412A-9FEA-8001E206A433}" dt="2019-10-27T23:43:32.476" v="697" actId="478"/>
          <ac:spMkLst>
            <pc:docMk/>
            <pc:sldMk cId="108119817" sldId="345"/>
            <ac:spMk id="577" creationId="{58E596FC-122A-4A12-B748-FD5314BCD2C8}"/>
          </ac:spMkLst>
        </pc:spChg>
        <pc:spChg chg="del">
          <ac:chgData name="Bridget O'Banion" userId="d80692c27fef806a" providerId="LiveId" clId="{AF0F9590-945A-412A-9FEA-8001E206A433}" dt="2019-10-27T23:43:32.476" v="697" actId="478"/>
          <ac:spMkLst>
            <pc:docMk/>
            <pc:sldMk cId="108119817" sldId="345"/>
            <ac:spMk id="578" creationId="{25782E3A-8491-4587-9FD4-B5E71565441B}"/>
          </ac:spMkLst>
        </pc:spChg>
        <pc:spChg chg="del">
          <ac:chgData name="Bridget O'Banion" userId="d80692c27fef806a" providerId="LiveId" clId="{AF0F9590-945A-412A-9FEA-8001E206A433}" dt="2019-10-27T23:43:32.476" v="697" actId="478"/>
          <ac:spMkLst>
            <pc:docMk/>
            <pc:sldMk cId="108119817" sldId="345"/>
            <ac:spMk id="579" creationId="{33D59EA6-5701-4CB1-811E-C31A3926F121}"/>
          </ac:spMkLst>
        </pc:spChg>
        <pc:spChg chg="del">
          <ac:chgData name="Bridget O'Banion" userId="d80692c27fef806a" providerId="LiveId" clId="{AF0F9590-945A-412A-9FEA-8001E206A433}" dt="2019-10-27T23:43:32.476" v="697" actId="478"/>
          <ac:spMkLst>
            <pc:docMk/>
            <pc:sldMk cId="108119817" sldId="345"/>
            <ac:spMk id="580" creationId="{F9112B2B-D927-4EAB-8DD3-9F04603911B2}"/>
          </ac:spMkLst>
        </pc:spChg>
        <pc:spChg chg="del">
          <ac:chgData name="Bridget O'Banion" userId="d80692c27fef806a" providerId="LiveId" clId="{AF0F9590-945A-412A-9FEA-8001E206A433}" dt="2019-10-27T23:43:32.476" v="697" actId="478"/>
          <ac:spMkLst>
            <pc:docMk/>
            <pc:sldMk cId="108119817" sldId="345"/>
            <ac:spMk id="581" creationId="{9A0A697C-0DAE-4F43-9B0C-20C8CEC57D35}"/>
          </ac:spMkLst>
        </pc:spChg>
        <pc:spChg chg="del">
          <ac:chgData name="Bridget O'Banion" userId="d80692c27fef806a" providerId="LiveId" clId="{AF0F9590-945A-412A-9FEA-8001E206A433}" dt="2019-10-27T23:43:32.476" v="697" actId="478"/>
          <ac:spMkLst>
            <pc:docMk/>
            <pc:sldMk cId="108119817" sldId="345"/>
            <ac:spMk id="582" creationId="{874C7A0B-6A95-4286-8D31-F6E09A9289D2}"/>
          </ac:spMkLst>
        </pc:spChg>
        <pc:spChg chg="del">
          <ac:chgData name="Bridget O'Banion" userId="d80692c27fef806a" providerId="LiveId" clId="{AF0F9590-945A-412A-9FEA-8001E206A433}" dt="2019-10-27T23:43:32.476" v="697" actId="478"/>
          <ac:spMkLst>
            <pc:docMk/>
            <pc:sldMk cId="108119817" sldId="345"/>
            <ac:spMk id="583" creationId="{6B69100F-82DF-43D2-BB9E-E86B2B26A427}"/>
          </ac:spMkLst>
        </pc:spChg>
        <pc:spChg chg="del">
          <ac:chgData name="Bridget O'Banion" userId="d80692c27fef806a" providerId="LiveId" clId="{AF0F9590-945A-412A-9FEA-8001E206A433}" dt="2019-10-27T23:43:32.476" v="697" actId="478"/>
          <ac:spMkLst>
            <pc:docMk/>
            <pc:sldMk cId="108119817" sldId="345"/>
            <ac:spMk id="584" creationId="{06668D58-3F54-447F-B0BB-D56B2BDAD6F1}"/>
          </ac:spMkLst>
        </pc:spChg>
        <pc:spChg chg="del">
          <ac:chgData name="Bridget O'Banion" userId="d80692c27fef806a" providerId="LiveId" clId="{AF0F9590-945A-412A-9FEA-8001E206A433}" dt="2019-10-27T23:43:32.476" v="697" actId="478"/>
          <ac:spMkLst>
            <pc:docMk/>
            <pc:sldMk cId="108119817" sldId="345"/>
            <ac:spMk id="585" creationId="{B2DE7EF5-6BCF-49CD-AABC-BF52B8726187}"/>
          </ac:spMkLst>
        </pc:spChg>
        <pc:spChg chg="del">
          <ac:chgData name="Bridget O'Banion" userId="d80692c27fef806a" providerId="LiveId" clId="{AF0F9590-945A-412A-9FEA-8001E206A433}" dt="2019-10-27T23:43:32.476" v="697" actId="478"/>
          <ac:spMkLst>
            <pc:docMk/>
            <pc:sldMk cId="108119817" sldId="345"/>
            <ac:spMk id="586" creationId="{7DF07074-68E4-420A-867C-25F3CAEDED71}"/>
          </ac:spMkLst>
        </pc:spChg>
        <pc:spChg chg="del">
          <ac:chgData name="Bridget O'Banion" userId="d80692c27fef806a" providerId="LiveId" clId="{AF0F9590-945A-412A-9FEA-8001E206A433}" dt="2019-10-27T23:43:32.476" v="697" actId="478"/>
          <ac:spMkLst>
            <pc:docMk/>
            <pc:sldMk cId="108119817" sldId="345"/>
            <ac:spMk id="587" creationId="{BB87BE8D-A5B5-4F11-A179-FB4B817F73DE}"/>
          </ac:spMkLst>
        </pc:spChg>
        <pc:spChg chg="del">
          <ac:chgData name="Bridget O'Banion" userId="d80692c27fef806a" providerId="LiveId" clId="{AF0F9590-945A-412A-9FEA-8001E206A433}" dt="2019-10-27T23:43:32.476" v="697" actId="478"/>
          <ac:spMkLst>
            <pc:docMk/>
            <pc:sldMk cId="108119817" sldId="345"/>
            <ac:spMk id="588" creationId="{3B16F3A7-AEBB-40C5-942C-4B6B3FC9DFBD}"/>
          </ac:spMkLst>
        </pc:spChg>
        <pc:spChg chg="del">
          <ac:chgData name="Bridget O'Banion" userId="d80692c27fef806a" providerId="LiveId" clId="{AF0F9590-945A-412A-9FEA-8001E206A433}" dt="2019-10-27T23:43:32.476" v="697" actId="478"/>
          <ac:spMkLst>
            <pc:docMk/>
            <pc:sldMk cId="108119817" sldId="345"/>
            <ac:spMk id="589" creationId="{35145DF2-F34F-4AB9-BDA2-EC9748A299F4}"/>
          </ac:spMkLst>
        </pc:spChg>
        <pc:spChg chg="del">
          <ac:chgData name="Bridget O'Banion" userId="d80692c27fef806a" providerId="LiveId" clId="{AF0F9590-945A-412A-9FEA-8001E206A433}" dt="2019-10-27T23:43:32.476" v="697" actId="478"/>
          <ac:spMkLst>
            <pc:docMk/>
            <pc:sldMk cId="108119817" sldId="345"/>
            <ac:spMk id="590" creationId="{C3D1438C-1751-4157-AF03-D5E9103EC24C}"/>
          </ac:spMkLst>
        </pc:spChg>
        <pc:spChg chg="del">
          <ac:chgData name="Bridget O'Banion" userId="d80692c27fef806a" providerId="LiveId" clId="{AF0F9590-945A-412A-9FEA-8001E206A433}" dt="2019-10-27T23:43:32.476" v="697" actId="478"/>
          <ac:spMkLst>
            <pc:docMk/>
            <pc:sldMk cId="108119817" sldId="345"/>
            <ac:spMk id="591" creationId="{3C162C37-77A7-4E12-A3CB-D36405336029}"/>
          </ac:spMkLst>
        </pc:spChg>
        <pc:spChg chg="del">
          <ac:chgData name="Bridget O'Banion" userId="d80692c27fef806a" providerId="LiveId" clId="{AF0F9590-945A-412A-9FEA-8001E206A433}" dt="2019-10-27T23:43:32.476" v="697" actId="478"/>
          <ac:spMkLst>
            <pc:docMk/>
            <pc:sldMk cId="108119817" sldId="345"/>
            <ac:spMk id="592" creationId="{336AE071-C303-4E68-9FBF-AFAABB4F24B6}"/>
          </ac:spMkLst>
        </pc:spChg>
        <pc:spChg chg="del">
          <ac:chgData name="Bridget O'Banion" userId="d80692c27fef806a" providerId="LiveId" clId="{AF0F9590-945A-412A-9FEA-8001E206A433}" dt="2019-10-27T23:43:32.476" v="697" actId="478"/>
          <ac:spMkLst>
            <pc:docMk/>
            <pc:sldMk cId="108119817" sldId="345"/>
            <ac:spMk id="593" creationId="{26949AF7-7FA0-4926-BCE0-D74C19716A05}"/>
          </ac:spMkLst>
        </pc:spChg>
        <pc:spChg chg="del">
          <ac:chgData name="Bridget O'Banion" userId="d80692c27fef806a" providerId="LiveId" clId="{AF0F9590-945A-412A-9FEA-8001E206A433}" dt="2019-10-27T23:43:32.476" v="697" actId="478"/>
          <ac:spMkLst>
            <pc:docMk/>
            <pc:sldMk cId="108119817" sldId="345"/>
            <ac:spMk id="594" creationId="{8A2E7ED0-4469-456E-823E-1A931C272FFC}"/>
          </ac:spMkLst>
        </pc:spChg>
        <pc:spChg chg="del">
          <ac:chgData name="Bridget O'Banion" userId="d80692c27fef806a" providerId="LiveId" clId="{AF0F9590-945A-412A-9FEA-8001E206A433}" dt="2019-10-27T23:43:32.476" v="697" actId="478"/>
          <ac:spMkLst>
            <pc:docMk/>
            <pc:sldMk cId="108119817" sldId="345"/>
            <ac:spMk id="595" creationId="{B0FDEBF0-346B-45A6-8A7E-A170CBE77C75}"/>
          </ac:spMkLst>
        </pc:spChg>
        <pc:spChg chg="del">
          <ac:chgData name="Bridget O'Banion" userId="d80692c27fef806a" providerId="LiveId" clId="{AF0F9590-945A-412A-9FEA-8001E206A433}" dt="2019-10-27T23:43:32.476" v="697" actId="478"/>
          <ac:spMkLst>
            <pc:docMk/>
            <pc:sldMk cId="108119817" sldId="345"/>
            <ac:spMk id="596" creationId="{B22299DC-EB0D-47C0-9CA6-F40AE083D932}"/>
          </ac:spMkLst>
        </pc:spChg>
        <pc:spChg chg="del">
          <ac:chgData name="Bridget O'Banion" userId="d80692c27fef806a" providerId="LiveId" clId="{AF0F9590-945A-412A-9FEA-8001E206A433}" dt="2019-10-27T23:43:32.476" v="697" actId="478"/>
          <ac:spMkLst>
            <pc:docMk/>
            <pc:sldMk cId="108119817" sldId="345"/>
            <ac:spMk id="597" creationId="{96470F5F-EE93-49AD-BEA6-B6E88C64627F}"/>
          </ac:spMkLst>
        </pc:spChg>
        <pc:spChg chg="del">
          <ac:chgData name="Bridget O'Banion" userId="d80692c27fef806a" providerId="LiveId" clId="{AF0F9590-945A-412A-9FEA-8001E206A433}" dt="2019-10-27T23:43:32.476" v="697" actId="478"/>
          <ac:spMkLst>
            <pc:docMk/>
            <pc:sldMk cId="108119817" sldId="345"/>
            <ac:spMk id="598" creationId="{B26C84E9-3CF3-4DA6-B512-706CE07EA558}"/>
          </ac:spMkLst>
        </pc:spChg>
        <pc:spChg chg="del">
          <ac:chgData name="Bridget O'Banion" userId="d80692c27fef806a" providerId="LiveId" clId="{AF0F9590-945A-412A-9FEA-8001E206A433}" dt="2019-10-27T23:43:32.476" v="697" actId="478"/>
          <ac:spMkLst>
            <pc:docMk/>
            <pc:sldMk cId="108119817" sldId="345"/>
            <ac:spMk id="599" creationId="{61D1C956-76EF-47A8-B5B4-102E85EB6570}"/>
          </ac:spMkLst>
        </pc:spChg>
        <pc:spChg chg="del">
          <ac:chgData name="Bridget O'Banion" userId="d80692c27fef806a" providerId="LiveId" clId="{AF0F9590-945A-412A-9FEA-8001E206A433}" dt="2019-10-27T23:43:32.476" v="697" actId="478"/>
          <ac:spMkLst>
            <pc:docMk/>
            <pc:sldMk cId="108119817" sldId="345"/>
            <ac:spMk id="600" creationId="{077445C9-98E9-4D31-934A-F893EAC47207}"/>
          </ac:spMkLst>
        </pc:spChg>
        <pc:spChg chg="del">
          <ac:chgData name="Bridget O'Banion" userId="d80692c27fef806a" providerId="LiveId" clId="{AF0F9590-945A-412A-9FEA-8001E206A433}" dt="2019-10-27T23:43:32.476" v="697" actId="478"/>
          <ac:spMkLst>
            <pc:docMk/>
            <pc:sldMk cId="108119817" sldId="345"/>
            <ac:spMk id="601" creationId="{92FFCB34-A946-421D-B795-ED902DE19BF7}"/>
          </ac:spMkLst>
        </pc:spChg>
        <pc:spChg chg="del">
          <ac:chgData name="Bridget O'Banion" userId="d80692c27fef806a" providerId="LiveId" clId="{AF0F9590-945A-412A-9FEA-8001E206A433}" dt="2019-10-27T23:43:32.476" v="697" actId="478"/>
          <ac:spMkLst>
            <pc:docMk/>
            <pc:sldMk cId="108119817" sldId="345"/>
            <ac:spMk id="602" creationId="{1F1F0E3E-911E-4451-8AD6-6124624C226B}"/>
          </ac:spMkLst>
        </pc:spChg>
        <pc:spChg chg="del">
          <ac:chgData name="Bridget O'Banion" userId="d80692c27fef806a" providerId="LiveId" clId="{AF0F9590-945A-412A-9FEA-8001E206A433}" dt="2019-10-27T23:43:32.476" v="697" actId="478"/>
          <ac:spMkLst>
            <pc:docMk/>
            <pc:sldMk cId="108119817" sldId="345"/>
            <ac:spMk id="603" creationId="{425DF966-AE37-4B33-BFC1-5B831B40CE01}"/>
          </ac:spMkLst>
        </pc:spChg>
        <pc:spChg chg="del">
          <ac:chgData name="Bridget O'Banion" userId="d80692c27fef806a" providerId="LiveId" clId="{AF0F9590-945A-412A-9FEA-8001E206A433}" dt="2019-10-27T23:43:32.476" v="697" actId="478"/>
          <ac:spMkLst>
            <pc:docMk/>
            <pc:sldMk cId="108119817" sldId="345"/>
            <ac:spMk id="604" creationId="{A055F090-8B5F-4D10-873C-93E0954B3CCC}"/>
          </ac:spMkLst>
        </pc:spChg>
        <pc:spChg chg="del">
          <ac:chgData name="Bridget O'Banion" userId="d80692c27fef806a" providerId="LiveId" clId="{AF0F9590-945A-412A-9FEA-8001E206A433}" dt="2019-10-27T23:43:32.476" v="697" actId="478"/>
          <ac:spMkLst>
            <pc:docMk/>
            <pc:sldMk cId="108119817" sldId="345"/>
            <ac:spMk id="605" creationId="{8E0CB56A-FE1C-4F7C-BF26-09A9508870F6}"/>
          </ac:spMkLst>
        </pc:spChg>
        <pc:spChg chg="del">
          <ac:chgData name="Bridget O'Banion" userId="d80692c27fef806a" providerId="LiveId" clId="{AF0F9590-945A-412A-9FEA-8001E206A433}" dt="2019-10-27T23:43:32.476" v="697" actId="478"/>
          <ac:spMkLst>
            <pc:docMk/>
            <pc:sldMk cId="108119817" sldId="345"/>
            <ac:spMk id="606" creationId="{82F62825-5C29-4B80-900F-BFB502459FB5}"/>
          </ac:spMkLst>
        </pc:spChg>
        <pc:spChg chg="del">
          <ac:chgData name="Bridget O'Banion" userId="d80692c27fef806a" providerId="LiveId" clId="{AF0F9590-945A-412A-9FEA-8001E206A433}" dt="2019-10-27T23:43:32.476" v="697" actId="478"/>
          <ac:spMkLst>
            <pc:docMk/>
            <pc:sldMk cId="108119817" sldId="345"/>
            <ac:spMk id="607" creationId="{8E1611D6-4DBB-45D5-B000-EE96BC120164}"/>
          </ac:spMkLst>
        </pc:spChg>
        <pc:spChg chg="del">
          <ac:chgData name="Bridget O'Banion" userId="d80692c27fef806a" providerId="LiveId" clId="{AF0F9590-945A-412A-9FEA-8001E206A433}" dt="2019-10-27T23:43:32.476" v="697" actId="478"/>
          <ac:spMkLst>
            <pc:docMk/>
            <pc:sldMk cId="108119817" sldId="345"/>
            <ac:spMk id="608" creationId="{904A26CA-87E5-4833-B7D6-E2BE74C56223}"/>
          </ac:spMkLst>
        </pc:spChg>
        <pc:spChg chg="del">
          <ac:chgData name="Bridget O'Banion" userId="d80692c27fef806a" providerId="LiveId" clId="{AF0F9590-945A-412A-9FEA-8001E206A433}" dt="2019-10-27T23:43:32.476" v="697" actId="478"/>
          <ac:spMkLst>
            <pc:docMk/>
            <pc:sldMk cId="108119817" sldId="345"/>
            <ac:spMk id="609" creationId="{F63097B6-F306-4259-924A-D8C58CC4049B}"/>
          </ac:spMkLst>
        </pc:spChg>
        <pc:spChg chg="del">
          <ac:chgData name="Bridget O'Banion" userId="d80692c27fef806a" providerId="LiveId" clId="{AF0F9590-945A-412A-9FEA-8001E206A433}" dt="2019-10-27T23:43:32.476" v="697" actId="478"/>
          <ac:spMkLst>
            <pc:docMk/>
            <pc:sldMk cId="108119817" sldId="345"/>
            <ac:spMk id="610" creationId="{F090EA39-4F58-4FC1-B43A-739686E53E2E}"/>
          </ac:spMkLst>
        </pc:spChg>
        <pc:spChg chg="del">
          <ac:chgData name="Bridget O'Banion" userId="d80692c27fef806a" providerId="LiveId" clId="{AF0F9590-945A-412A-9FEA-8001E206A433}" dt="2019-10-27T23:43:32.476" v="697" actId="478"/>
          <ac:spMkLst>
            <pc:docMk/>
            <pc:sldMk cId="108119817" sldId="345"/>
            <ac:spMk id="611" creationId="{3F24C9BF-1C1F-4AC3-8454-8D462C0FD27E}"/>
          </ac:spMkLst>
        </pc:spChg>
        <pc:spChg chg="del">
          <ac:chgData name="Bridget O'Banion" userId="d80692c27fef806a" providerId="LiveId" clId="{AF0F9590-945A-412A-9FEA-8001E206A433}" dt="2019-10-27T23:43:32.476" v="697" actId="478"/>
          <ac:spMkLst>
            <pc:docMk/>
            <pc:sldMk cId="108119817" sldId="345"/>
            <ac:spMk id="612" creationId="{B689B0A2-794A-4714-9DA1-08B1BD886214}"/>
          </ac:spMkLst>
        </pc:spChg>
        <pc:spChg chg="del">
          <ac:chgData name="Bridget O'Banion" userId="d80692c27fef806a" providerId="LiveId" clId="{AF0F9590-945A-412A-9FEA-8001E206A433}" dt="2019-10-27T23:43:32.476" v="697" actId="478"/>
          <ac:spMkLst>
            <pc:docMk/>
            <pc:sldMk cId="108119817" sldId="345"/>
            <ac:spMk id="613" creationId="{86305192-242F-4E00-B375-8AA6EECEECFA}"/>
          </ac:spMkLst>
        </pc:spChg>
        <pc:spChg chg="del">
          <ac:chgData name="Bridget O'Banion" userId="d80692c27fef806a" providerId="LiveId" clId="{AF0F9590-945A-412A-9FEA-8001E206A433}" dt="2019-10-27T23:43:32.476" v="697" actId="478"/>
          <ac:spMkLst>
            <pc:docMk/>
            <pc:sldMk cId="108119817" sldId="345"/>
            <ac:spMk id="614" creationId="{81245AE9-4335-4E12-A968-C8A2024F5052}"/>
          </ac:spMkLst>
        </pc:spChg>
        <pc:spChg chg="del">
          <ac:chgData name="Bridget O'Banion" userId="d80692c27fef806a" providerId="LiveId" clId="{AF0F9590-945A-412A-9FEA-8001E206A433}" dt="2019-10-27T23:43:32.476" v="697" actId="478"/>
          <ac:spMkLst>
            <pc:docMk/>
            <pc:sldMk cId="108119817" sldId="345"/>
            <ac:spMk id="615" creationId="{5B6A54D2-8790-4B50-B14E-F44056D7D13A}"/>
          </ac:spMkLst>
        </pc:spChg>
        <pc:spChg chg="del">
          <ac:chgData name="Bridget O'Banion" userId="d80692c27fef806a" providerId="LiveId" clId="{AF0F9590-945A-412A-9FEA-8001E206A433}" dt="2019-10-27T23:43:32.476" v="697" actId="478"/>
          <ac:spMkLst>
            <pc:docMk/>
            <pc:sldMk cId="108119817" sldId="345"/>
            <ac:spMk id="616" creationId="{DC28E21F-EDBE-4F9A-B35F-3827E59B34CA}"/>
          </ac:spMkLst>
        </pc:spChg>
        <pc:spChg chg="del">
          <ac:chgData name="Bridget O'Banion" userId="d80692c27fef806a" providerId="LiveId" clId="{AF0F9590-945A-412A-9FEA-8001E206A433}" dt="2019-10-27T23:43:32.476" v="697" actId="478"/>
          <ac:spMkLst>
            <pc:docMk/>
            <pc:sldMk cId="108119817" sldId="345"/>
            <ac:spMk id="617" creationId="{DD458486-C254-42F7-B0B7-676CCED4FC44}"/>
          </ac:spMkLst>
        </pc:spChg>
        <pc:spChg chg="del">
          <ac:chgData name="Bridget O'Banion" userId="d80692c27fef806a" providerId="LiveId" clId="{AF0F9590-945A-412A-9FEA-8001E206A433}" dt="2019-10-27T23:43:32.476" v="697" actId="478"/>
          <ac:spMkLst>
            <pc:docMk/>
            <pc:sldMk cId="108119817" sldId="345"/>
            <ac:spMk id="618" creationId="{B4E85C34-09E6-4169-A30F-99E973D9095C}"/>
          </ac:spMkLst>
        </pc:spChg>
        <pc:spChg chg="del">
          <ac:chgData name="Bridget O'Banion" userId="d80692c27fef806a" providerId="LiveId" clId="{AF0F9590-945A-412A-9FEA-8001E206A433}" dt="2019-10-27T23:43:32.476" v="697" actId="478"/>
          <ac:spMkLst>
            <pc:docMk/>
            <pc:sldMk cId="108119817" sldId="345"/>
            <ac:spMk id="619" creationId="{641C14DD-CE8A-45A2-8E55-C35C86E19C56}"/>
          </ac:spMkLst>
        </pc:spChg>
        <pc:spChg chg="del">
          <ac:chgData name="Bridget O'Banion" userId="d80692c27fef806a" providerId="LiveId" clId="{AF0F9590-945A-412A-9FEA-8001E206A433}" dt="2019-10-27T23:43:32.476" v="697" actId="478"/>
          <ac:spMkLst>
            <pc:docMk/>
            <pc:sldMk cId="108119817" sldId="345"/>
            <ac:spMk id="620" creationId="{E74AFD3C-B7EC-48BE-AED3-B7374D3EA5E0}"/>
          </ac:spMkLst>
        </pc:spChg>
        <pc:spChg chg="del">
          <ac:chgData name="Bridget O'Banion" userId="d80692c27fef806a" providerId="LiveId" clId="{AF0F9590-945A-412A-9FEA-8001E206A433}" dt="2019-10-27T23:43:32.476" v="697" actId="478"/>
          <ac:spMkLst>
            <pc:docMk/>
            <pc:sldMk cId="108119817" sldId="345"/>
            <ac:spMk id="621" creationId="{F91957C9-F2F2-4D44-BA59-F78404999856}"/>
          </ac:spMkLst>
        </pc:spChg>
        <pc:spChg chg="del">
          <ac:chgData name="Bridget O'Banion" userId="d80692c27fef806a" providerId="LiveId" clId="{AF0F9590-945A-412A-9FEA-8001E206A433}" dt="2019-10-27T23:43:32.476" v="697" actId="478"/>
          <ac:spMkLst>
            <pc:docMk/>
            <pc:sldMk cId="108119817" sldId="345"/>
            <ac:spMk id="622" creationId="{6E0095B6-98D6-448F-B730-713E4880AD0D}"/>
          </ac:spMkLst>
        </pc:spChg>
        <pc:spChg chg="del">
          <ac:chgData name="Bridget O'Banion" userId="d80692c27fef806a" providerId="LiveId" clId="{AF0F9590-945A-412A-9FEA-8001E206A433}" dt="2019-10-27T23:43:32.476" v="697" actId="478"/>
          <ac:spMkLst>
            <pc:docMk/>
            <pc:sldMk cId="108119817" sldId="345"/>
            <ac:spMk id="623" creationId="{D31B44C6-1DCA-4CE7-A7DE-93D3CF9D5138}"/>
          </ac:spMkLst>
        </pc:spChg>
        <pc:spChg chg="del">
          <ac:chgData name="Bridget O'Banion" userId="d80692c27fef806a" providerId="LiveId" clId="{AF0F9590-945A-412A-9FEA-8001E206A433}" dt="2019-10-27T23:43:32.476" v="697" actId="478"/>
          <ac:spMkLst>
            <pc:docMk/>
            <pc:sldMk cId="108119817" sldId="345"/>
            <ac:spMk id="624" creationId="{DB2138A4-83C6-4C15-A419-B859F6826B51}"/>
          </ac:spMkLst>
        </pc:spChg>
        <pc:spChg chg="del">
          <ac:chgData name="Bridget O'Banion" userId="d80692c27fef806a" providerId="LiveId" clId="{AF0F9590-945A-412A-9FEA-8001E206A433}" dt="2019-10-27T23:43:32.476" v="697" actId="478"/>
          <ac:spMkLst>
            <pc:docMk/>
            <pc:sldMk cId="108119817" sldId="345"/>
            <ac:spMk id="625" creationId="{4C9323B4-2D6A-4F67-8DC8-676AC64893C4}"/>
          </ac:spMkLst>
        </pc:spChg>
        <pc:spChg chg="del">
          <ac:chgData name="Bridget O'Banion" userId="d80692c27fef806a" providerId="LiveId" clId="{AF0F9590-945A-412A-9FEA-8001E206A433}" dt="2019-10-27T23:43:32.476" v="697" actId="478"/>
          <ac:spMkLst>
            <pc:docMk/>
            <pc:sldMk cId="108119817" sldId="345"/>
            <ac:spMk id="626" creationId="{F240241E-A801-4739-BAC1-0BFD5B4A65C4}"/>
          </ac:spMkLst>
        </pc:spChg>
        <pc:spChg chg="del">
          <ac:chgData name="Bridget O'Banion" userId="d80692c27fef806a" providerId="LiveId" clId="{AF0F9590-945A-412A-9FEA-8001E206A433}" dt="2019-10-27T23:43:32.476" v="697" actId="478"/>
          <ac:spMkLst>
            <pc:docMk/>
            <pc:sldMk cId="108119817" sldId="345"/>
            <ac:spMk id="627" creationId="{56FFF113-A080-40AB-9FCF-048802ACC472}"/>
          </ac:spMkLst>
        </pc:spChg>
        <pc:spChg chg="del">
          <ac:chgData name="Bridget O'Banion" userId="d80692c27fef806a" providerId="LiveId" clId="{AF0F9590-945A-412A-9FEA-8001E206A433}" dt="2019-10-27T23:43:32.476" v="697" actId="478"/>
          <ac:spMkLst>
            <pc:docMk/>
            <pc:sldMk cId="108119817" sldId="345"/>
            <ac:spMk id="628" creationId="{DA51E0C6-4954-4B6E-9D4D-B44ADC3634F1}"/>
          </ac:spMkLst>
        </pc:spChg>
        <pc:spChg chg="del">
          <ac:chgData name="Bridget O'Banion" userId="d80692c27fef806a" providerId="LiveId" clId="{AF0F9590-945A-412A-9FEA-8001E206A433}" dt="2019-10-27T23:43:32.476" v="697" actId="478"/>
          <ac:spMkLst>
            <pc:docMk/>
            <pc:sldMk cId="108119817" sldId="345"/>
            <ac:spMk id="629" creationId="{0BD10CCA-140D-4507-BF95-0DE62313AAAB}"/>
          </ac:spMkLst>
        </pc:spChg>
        <pc:spChg chg="del">
          <ac:chgData name="Bridget O'Banion" userId="d80692c27fef806a" providerId="LiveId" clId="{AF0F9590-945A-412A-9FEA-8001E206A433}" dt="2019-10-27T23:43:32.476" v="697" actId="478"/>
          <ac:spMkLst>
            <pc:docMk/>
            <pc:sldMk cId="108119817" sldId="345"/>
            <ac:spMk id="630" creationId="{71F9E20F-06AA-4795-BFD5-BA7829CDE2E8}"/>
          </ac:spMkLst>
        </pc:spChg>
        <pc:spChg chg="del">
          <ac:chgData name="Bridget O'Banion" userId="d80692c27fef806a" providerId="LiveId" clId="{AF0F9590-945A-412A-9FEA-8001E206A433}" dt="2019-10-27T23:43:32.476" v="697" actId="478"/>
          <ac:spMkLst>
            <pc:docMk/>
            <pc:sldMk cId="108119817" sldId="345"/>
            <ac:spMk id="631" creationId="{BE55F4CD-3E2B-44F5-98CA-4993D21D305E}"/>
          </ac:spMkLst>
        </pc:spChg>
        <pc:spChg chg="del">
          <ac:chgData name="Bridget O'Banion" userId="d80692c27fef806a" providerId="LiveId" clId="{AF0F9590-945A-412A-9FEA-8001E206A433}" dt="2019-10-27T23:43:32.476" v="697" actId="478"/>
          <ac:spMkLst>
            <pc:docMk/>
            <pc:sldMk cId="108119817" sldId="345"/>
            <ac:spMk id="632" creationId="{FE70D903-3026-439E-B5CC-93066F3E9667}"/>
          </ac:spMkLst>
        </pc:spChg>
        <pc:spChg chg="del">
          <ac:chgData name="Bridget O'Banion" userId="d80692c27fef806a" providerId="LiveId" clId="{AF0F9590-945A-412A-9FEA-8001E206A433}" dt="2019-10-27T23:43:32.476" v="697" actId="478"/>
          <ac:spMkLst>
            <pc:docMk/>
            <pc:sldMk cId="108119817" sldId="345"/>
            <ac:spMk id="633" creationId="{347291D9-4EF0-4C3A-95A5-C36F949F05CE}"/>
          </ac:spMkLst>
        </pc:spChg>
        <pc:spChg chg="del">
          <ac:chgData name="Bridget O'Banion" userId="d80692c27fef806a" providerId="LiveId" clId="{AF0F9590-945A-412A-9FEA-8001E206A433}" dt="2019-10-27T23:43:32.476" v="697" actId="478"/>
          <ac:spMkLst>
            <pc:docMk/>
            <pc:sldMk cId="108119817" sldId="345"/>
            <ac:spMk id="634" creationId="{82E180D2-6540-4F2A-B7E8-242D934BE64E}"/>
          </ac:spMkLst>
        </pc:spChg>
        <pc:spChg chg="del">
          <ac:chgData name="Bridget O'Banion" userId="d80692c27fef806a" providerId="LiveId" clId="{AF0F9590-945A-412A-9FEA-8001E206A433}" dt="2019-10-27T23:43:32.476" v="697" actId="478"/>
          <ac:spMkLst>
            <pc:docMk/>
            <pc:sldMk cId="108119817" sldId="345"/>
            <ac:spMk id="635" creationId="{23F931F9-7809-48E8-8FC6-549F11F47F7B}"/>
          </ac:spMkLst>
        </pc:spChg>
        <pc:spChg chg="del">
          <ac:chgData name="Bridget O'Banion" userId="d80692c27fef806a" providerId="LiveId" clId="{AF0F9590-945A-412A-9FEA-8001E206A433}" dt="2019-10-27T23:43:32.476" v="697" actId="478"/>
          <ac:spMkLst>
            <pc:docMk/>
            <pc:sldMk cId="108119817" sldId="345"/>
            <ac:spMk id="636" creationId="{572312D2-20A8-4728-8473-7889CE552804}"/>
          </ac:spMkLst>
        </pc:spChg>
        <pc:spChg chg="del">
          <ac:chgData name="Bridget O'Banion" userId="d80692c27fef806a" providerId="LiveId" clId="{AF0F9590-945A-412A-9FEA-8001E206A433}" dt="2019-10-27T23:43:32.476" v="697" actId="478"/>
          <ac:spMkLst>
            <pc:docMk/>
            <pc:sldMk cId="108119817" sldId="345"/>
            <ac:spMk id="637" creationId="{A00C6B97-900C-408A-9CC6-92ED026E7855}"/>
          </ac:spMkLst>
        </pc:spChg>
        <pc:spChg chg="del">
          <ac:chgData name="Bridget O'Banion" userId="d80692c27fef806a" providerId="LiveId" clId="{AF0F9590-945A-412A-9FEA-8001E206A433}" dt="2019-10-27T23:43:32.476" v="697" actId="478"/>
          <ac:spMkLst>
            <pc:docMk/>
            <pc:sldMk cId="108119817" sldId="345"/>
            <ac:spMk id="638" creationId="{D48BE16C-166D-4230-98B2-7DC9D2D025D1}"/>
          </ac:spMkLst>
        </pc:spChg>
        <pc:spChg chg="del">
          <ac:chgData name="Bridget O'Banion" userId="d80692c27fef806a" providerId="LiveId" clId="{AF0F9590-945A-412A-9FEA-8001E206A433}" dt="2019-10-27T23:43:32.476" v="697" actId="478"/>
          <ac:spMkLst>
            <pc:docMk/>
            <pc:sldMk cId="108119817" sldId="345"/>
            <ac:spMk id="639" creationId="{465A4DC2-9614-4BE5-BB59-6315D607D388}"/>
          </ac:spMkLst>
        </pc:spChg>
        <pc:spChg chg="del">
          <ac:chgData name="Bridget O'Banion" userId="d80692c27fef806a" providerId="LiveId" clId="{AF0F9590-945A-412A-9FEA-8001E206A433}" dt="2019-10-27T23:43:32.476" v="697" actId="478"/>
          <ac:spMkLst>
            <pc:docMk/>
            <pc:sldMk cId="108119817" sldId="345"/>
            <ac:spMk id="640" creationId="{F796A525-8ECC-428A-96EE-1FB256899DB0}"/>
          </ac:spMkLst>
        </pc:spChg>
        <pc:spChg chg="del">
          <ac:chgData name="Bridget O'Banion" userId="d80692c27fef806a" providerId="LiveId" clId="{AF0F9590-945A-412A-9FEA-8001E206A433}" dt="2019-10-27T23:43:32.476" v="697" actId="478"/>
          <ac:spMkLst>
            <pc:docMk/>
            <pc:sldMk cId="108119817" sldId="345"/>
            <ac:spMk id="641" creationId="{23454506-D25B-4095-8DE4-235CC809B434}"/>
          </ac:spMkLst>
        </pc:spChg>
        <pc:spChg chg="del">
          <ac:chgData name="Bridget O'Banion" userId="d80692c27fef806a" providerId="LiveId" clId="{AF0F9590-945A-412A-9FEA-8001E206A433}" dt="2019-10-27T23:43:32.476" v="697" actId="478"/>
          <ac:spMkLst>
            <pc:docMk/>
            <pc:sldMk cId="108119817" sldId="345"/>
            <ac:spMk id="642" creationId="{6CC9B86A-E495-4023-9145-AFE7398FA92E}"/>
          </ac:spMkLst>
        </pc:spChg>
        <pc:spChg chg="del">
          <ac:chgData name="Bridget O'Banion" userId="d80692c27fef806a" providerId="LiveId" clId="{AF0F9590-945A-412A-9FEA-8001E206A433}" dt="2019-10-27T23:43:32.476" v="697" actId="478"/>
          <ac:spMkLst>
            <pc:docMk/>
            <pc:sldMk cId="108119817" sldId="345"/>
            <ac:spMk id="643" creationId="{7FA9F3B2-8183-46AB-A812-EBE3B8F33F9E}"/>
          </ac:spMkLst>
        </pc:spChg>
        <pc:spChg chg="del">
          <ac:chgData name="Bridget O'Banion" userId="d80692c27fef806a" providerId="LiveId" clId="{AF0F9590-945A-412A-9FEA-8001E206A433}" dt="2019-10-27T23:43:32.476" v="697" actId="478"/>
          <ac:spMkLst>
            <pc:docMk/>
            <pc:sldMk cId="108119817" sldId="345"/>
            <ac:spMk id="644" creationId="{E8883C68-E697-45F2-BE21-FE9078B54B92}"/>
          </ac:spMkLst>
        </pc:spChg>
        <pc:spChg chg="del">
          <ac:chgData name="Bridget O'Banion" userId="d80692c27fef806a" providerId="LiveId" clId="{AF0F9590-945A-412A-9FEA-8001E206A433}" dt="2019-10-27T23:43:32.476" v="697" actId="478"/>
          <ac:spMkLst>
            <pc:docMk/>
            <pc:sldMk cId="108119817" sldId="345"/>
            <ac:spMk id="645" creationId="{09805F60-2CFC-4202-914C-2428B1C76177}"/>
          </ac:spMkLst>
        </pc:spChg>
        <pc:spChg chg="del">
          <ac:chgData name="Bridget O'Banion" userId="d80692c27fef806a" providerId="LiveId" clId="{AF0F9590-945A-412A-9FEA-8001E206A433}" dt="2019-10-27T23:43:32.476" v="697" actId="478"/>
          <ac:spMkLst>
            <pc:docMk/>
            <pc:sldMk cId="108119817" sldId="345"/>
            <ac:spMk id="646" creationId="{D0A35B81-42ED-468F-9FB6-223CB816A9C3}"/>
          </ac:spMkLst>
        </pc:spChg>
        <pc:spChg chg="del">
          <ac:chgData name="Bridget O'Banion" userId="d80692c27fef806a" providerId="LiveId" clId="{AF0F9590-945A-412A-9FEA-8001E206A433}" dt="2019-10-27T23:43:32.476" v="697" actId="478"/>
          <ac:spMkLst>
            <pc:docMk/>
            <pc:sldMk cId="108119817" sldId="345"/>
            <ac:spMk id="647" creationId="{DB2C1DEE-55A6-4698-AE0A-35D7B69E38E9}"/>
          </ac:spMkLst>
        </pc:spChg>
        <pc:spChg chg="del">
          <ac:chgData name="Bridget O'Banion" userId="d80692c27fef806a" providerId="LiveId" clId="{AF0F9590-945A-412A-9FEA-8001E206A433}" dt="2019-10-27T23:43:32.476" v="697" actId="478"/>
          <ac:spMkLst>
            <pc:docMk/>
            <pc:sldMk cId="108119817" sldId="345"/>
            <ac:spMk id="648" creationId="{EACC2751-12CD-4E04-98C0-DA54CAC425D4}"/>
          </ac:spMkLst>
        </pc:spChg>
        <pc:spChg chg="del">
          <ac:chgData name="Bridget O'Banion" userId="d80692c27fef806a" providerId="LiveId" clId="{AF0F9590-945A-412A-9FEA-8001E206A433}" dt="2019-10-27T23:43:32.476" v="697" actId="478"/>
          <ac:spMkLst>
            <pc:docMk/>
            <pc:sldMk cId="108119817" sldId="345"/>
            <ac:spMk id="649" creationId="{D871D856-A985-4F37-AE5B-BE4F2DE5E128}"/>
          </ac:spMkLst>
        </pc:spChg>
        <pc:spChg chg="del">
          <ac:chgData name="Bridget O'Banion" userId="d80692c27fef806a" providerId="LiveId" clId="{AF0F9590-945A-412A-9FEA-8001E206A433}" dt="2019-10-27T23:43:32.476" v="697" actId="478"/>
          <ac:spMkLst>
            <pc:docMk/>
            <pc:sldMk cId="108119817" sldId="345"/>
            <ac:spMk id="650" creationId="{A61B6B3A-384C-4751-A895-67376D02304D}"/>
          </ac:spMkLst>
        </pc:spChg>
        <pc:spChg chg="del">
          <ac:chgData name="Bridget O'Banion" userId="d80692c27fef806a" providerId="LiveId" clId="{AF0F9590-945A-412A-9FEA-8001E206A433}" dt="2019-10-27T23:43:32.476" v="697" actId="478"/>
          <ac:spMkLst>
            <pc:docMk/>
            <pc:sldMk cId="108119817" sldId="345"/>
            <ac:spMk id="651" creationId="{A60DC28C-6757-4F91-858D-39B91F8FBF96}"/>
          </ac:spMkLst>
        </pc:spChg>
        <pc:spChg chg="del">
          <ac:chgData name="Bridget O'Banion" userId="d80692c27fef806a" providerId="LiveId" clId="{AF0F9590-945A-412A-9FEA-8001E206A433}" dt="2019-10-27T23:43:32.476" v="697" actId="478"/>
          <ac:spMkLst>
            <pc:docMk/>
            <pc:sldMk cId="108119817" sldId="345"/>
            <ac:spMk id="652" creationId="{8FFCCBBC-A967-439F-9895-019570F74F9D}"/>
          </ac:spMkLst>
        </pc:spChg>
        <pc:spChg chg="del">
          <ac:chgData name="Bridget O'Banion" userId="d80692c27fef806a" providerId="LiveId" clId="{AF0F9590-945A-412A-9FEA-8001E206A433}" dt="2019-10-27T23:43:32.476" v="697" actId="478"/>
          <ac:spMkLst>
            <pc:docMk/>
            <pc:sldMk cId="108119817" sldId="345"/>
            <ac:spMk id="653" creationId="{55854EF8-50B2-4C8C-88C0-CB863AACF9E9}"/>
          </ac:spMkLst>
        </pc:spChg>
        <pc:spChg chg="del">
          <ac:chgData name="Bridget O'Banion" userId="d80692c27fef806a" providerId="LiveId" clId="{AF0F9590-945A-412A-9FEA-8001E206A433}" dt="2019-10-27T23:43:32.476" v="697" actId="478"/>
          <ac:spMkLst>
            <pc:docMk/>
            <pc:sldMk cId="108119817" sldId="345"/>
            <ac:spMk id="654" creationId="{11821808-CA97-4658-AB43-43AA1EFE7DC7}"/>
          </ac:spMkLst>
        </pc:spChg>
        <pc:spChg chg="del">
          <ac:chgData name="Bridget O'Banion" userId="d80692c27fef806a" providerId="LiveId" clId="{AF0F9590-945A-412A-9FEA-8001E206A433}" dt="2019-10-27T23:43:32.476" v="697" actId="478"/>
          <ac:spMkLst>
            <pc:docMk/>
            <pc:sldMk cId="108119817" sldId="345"/>
            <ac:spMk id="655" creationId="{8B35E130-2136-4107-9B02-58E9FAC8A178}"/>
          </ac:spMkLst>
        </pc:spChg>
        <pc:spChg chg="del">
          <ac:chgData name="Bridget O'Banion" userId="d80692c27fef806a" providerId="LiveId" clId="{AF0F9590-945A-412A-9FEA-8001E206A433}" dt="2019-10-27T23:43:32.476" v="697" actId="478"/>
          <ac:spMkLst>
            <pc:docMk/>
            <pc:sldMk cId="108119817" sldId="345"/>
            <ac:spMk id="656" creationId="{EB4DF5C7-B166-4EB0-A694-7260BBFAE6DB}"/>
          </ac:spMkLst>
        </pc:spChg>
        <pc:spChg chg="del">
          <ac:chgData name="Bridget O'Banion" userId="d80692c27fef806a" providerId="LiveId" clId="{AF0F9590-945A-412A-9FEA-8001E206A433}" dt="2019-10-27T23:43:32.476" v="697" actId="478"/>
          <ac:spMkLst>
            <pc:docMk/>
            <pc:sldMk cId="108119817" sldId="345"/>
            <ac:spMk id="657" creationId="{72E1E477-EC5C-405E-AFCA-9DEE298A5D30}"/>
          </ac:spMkLst>
        </pc:spChg>
        <pc:spChg chg="del">
          <ac:chgData name="Bridget O'Banion" userId="d80692c27fef806a" providerId="LiveId" clId="{AF0F9590-945A-412A-9FEA-8001E206A433}" dt="2019-10-27T23:43:32.476" v="697" actId="478"/>
          <ac:spMkLst>
            <pc:docMk/>
            <pc:sldMk cId="108119817" sldId="345"/>
            <ac:spMk id="658" creationId="{4CC65DAD-E222-4FAD-9A9A-923556B82218}"/>
          </ac:spMkLst>
        </pc:spChg>
        <pc:spChg chg="del">
          <ac:chgData name="Bridget O'Banion" userId="d80692c27fef806a" providerId="LiveId" clId="{AF0F9590-945A-412A-9FEA-8001E206A433}" dt="2019-10-27T23:43:32.476" v="697" actId="478"/>
          <ac:spMkLst>
            <pc:docMk/>
            <pc:sldMk cId="108119817" sldId="345"/>
            <ac:spMk id="659" creationId="{7CCFD4A2-F970-4AF7-9472-CE778D99D0AF}"/>
          </ac:spMkLst>
        </pc:spChg>
        <pc:spChg chg="del">
          <ac:chgData name="Bridget O'Banion" userId="d80692c27fef806a" providerId="LiveId" clId="{AF0F9590-945A-412A-9FEA-8001E206A433}" dt="2019-10-27T23:43:32.476" v="697" actId="478"/>
          <ac:spMkLst>
            <pc:docMk/>
            <pc:sldMk cId="108119817" sldId="345"/>
            <ac:spMk id="660" creationId="{1ABE4425-58C4-49FB-B737-188E1CAD2B26}"/>
          </ac:spMkLst>
        </pc:spChg>
        <pc:spChg chg="del">
          <ac:chgData name="Bridget O'Banion" userId="d80692c27fef806a" providerId="LiveId" clId="{AF0F9590-945A-412A-9FEA-8001E206A433}" dt="2019-10-27T23:43:32.476" v="697" actId="478"/>
          <ac:spMkLst>
            <pc:docMk/>
            <pc:sldMk cId="108119817" sldId="345"/>
            <ac:spMk id="661" creationId="{EB1A639C-0670-45F7-98DF-D3EB91B369AB}"/>
          </ac:spMkLst>
        </pc:spChg>
        <pc:spChg chg="del">
          <ac:chgData name="Bridget O'Banion" userId="d80692c27fef806a" providerId="LiveId" clId="{AF0F9590-945A-412A-9FEA-8001E206A433}" dt="2019-10-27T23:43:32.476" v="697" actId="478"/>
          <ac:spMkLst>
            <pc:docMk/>
            <pc:sldMk cId="108119817" sldId="345"/>
            <ac:spMk id="662" creationId="{4CA4D014-3BBD-44B0-BA0A-D08971F09D92}"/>
          </ac:spMkLst>
        </pc:spChg>
        <pc:spChg chg="del">
          <ac:chgData name="Bridget O'Banion" userId="d80692c27fef806a" providerId="LiveId" clId="{AF0F9590-945A-412A-9FEA-8001E206A433}" dt="2019-10-27T23:43:32.476" v="697" actId="478"/>
          <ac:spMkLst>
            <pc:docMk/>
            <pc:sldMk cId="108119817" sldId="345"/>
            <ac:spMk id="663" creationId="{972AD3F4-5286-41F2-9E19-E275CEBE004B}"/>
          </ac:spMkLst>
        </pc:spChg>
        <pc:spChg chg="del">
          <ac:chgData name="Bridget O'Banion" userId="d80692c27fef806a" providerId="LiveId" clId="{AF0F9590-945A-412A-9FEA-8001E206A433}" dt="2019-10-27T23:43:32.476" v="697" actId="478"/>
          <ac:spMkLst>
            <pc:docMk/>
            <pc:sldMk cId="108119817" sldId="345"/>
            <ac:spMk id="664" creationId="{6607007A-6D0A-4539-8EDC-1780C731AB26}"/>
          </ac:spMkLst>
        </pc:spChg>
        <pc:spChg chg="del">
          <ac:chgData name="Bridget O'Banion" userId="d80692c27fef806a" providerId="LiveId" clId="{AF0F9590-945A-412A-9FEA-8001E206A433}" dt="2019-10-27T23:43:32.476" v="697" actId="478"/>
          <ac:spMkLst>
            <pc:docMk/>
            <pc:sldMk cId="108119817" sldId="345"/>
            <ac:spMk id="665" creationId="{1B5FFE4E-CA18-4D70-B88B-AC2014437E7E}"/>
          </ac:spMkLst>
        </pc:spChg>
        <pc:spChg chg="del">
          <ac:chgData name="Bridget O'Banion" userId="d80692c27fef806a" providerId="LiveId" clId="{AF0F9590-945A-412A-9FEA-8001E206A433}" dt="2019-10-27T23:43:32.476" v="697" actId="478"/>
          <ac:spMkLst>
            <pc:docMk/>
            <pc:sldMk cId="108119817" sldId="345"/>
            <ac:spMk id="666" creationId="{A3DEEB2B-B013-44A9-A30F-DCDA1B62AFA5}"/>
          </ac:spMkLst>
        </pc:spChg>
        <pc:spChg chg="del">
          <ac:chgData name="Bridget O'Banion" userId="d80692c27fef806a" providerId="LiveId" clId="{AF0F9590-945A-412A-9FEA-8001E206A433}" dt="2019-10-27T23:43:32.476" v="697" actId="478"/>
          <ac:spMkLst>
            <pc:docMk/>
            <pc:sldMk cId="108119817" sldId="345"/>
            <ac:spMk id="667" creationId="{9EF7D15D-DA98-4729-B96C-4088ED64741A}"/>
          </ac:spMkLst>
        </pc:spChg>
        <pc:spChg chg="del">
          <ac:chgData name="Bridget O'Banion" userId="d80692c27fef806a" providerId="LiveId" clId="{AF0F9590-945A-412A-9FEA-8001E206A433}" dt="2019-10-27T23:43:32.476" v="697" actId="478"/>
          <ac:spMkLst>
            <pc:docMk/>
            <pc:sldMk cId="108119817" sldId="345"/>
            <ac:spMk id="668" creationId="{31715314-11E4-48B9-8183-1F5AD1BB9305}"/>
          </ac:spMkLst>
        </pc:spChg>
        <pc:spChg chg="del">
          <ac:chgData name="Bridget O'Banion" userId="d80692c27fef806a" providerId="LiveId" clId="{AF0F9590-945A-412A-9FEA-8001E206A433}" dt="2019-10-27T23:43:32.476" v="697" actId="478"/>
          <ac:spMkLst>
            <pc:docMk/>
            <pc:sldMk cId="108119817" sldId="345"/>
            <ac:spMk id="669" creationId="{D1ABFE2C-35BD-42F6-BFCB-8D8603F8E251}"/>
          </ac:spMkLst>
        </pc:spChg>
        <pc:spChg chg="del">
          <ac:chgData name="Bridget O'Banion" userId="d80692c27fef806a" providerId="LiveId" clId="{AF0F9590-945A-412A-9FEA-8001E206A433}" dt="2019-10-27T23:43:32.476" v="697" actId="478"/>
          <ac:spMkLst>
            <pc:docMk/>
            <pc:sldMk cId="108119817" sldId="345"/>
            <ac:spMk id="670" creationId="{38F848A6-B974-433F-94FD-654FD10A4460}"/>
          </ac:spMkLst>
        </pc:spChg>
        <pc:spChg chg="del">
          <ac:chgData name="Bridget O'Banion" userId="d80692c27fef806a" providerId="LiveId" clId="{AF0F9590-945A-412A-9FEA-8001E206A433}" dt="2019-10-27T23:43:32.476" v="697" actId="478"/>
          <ac:spMkLst>
            <pc:docMk/>
            <pc:sldMk cId="108119817" sldId="345"/>
            <ac:spMk id="671" creationId="{DCDDB655-DFB8-4578-98EA-60DE0065C77E}"/>
          </ac:spMkLst>
        </pc:spChg>
        <pc:spChg chg="del">
          <ac:chgData name="Bridget O'Banion" userId="d80692c27fef806a" providerId="LiveId" clId="{AF0F9590-945A-412A-9FEA-8001E206A433}" dt="2019-10-27T23:43:32.476" v="697" actId="478"/>
          <ac:spMkLst>
            <pc:docMk/>
            <pc:sldMk cId="108119817" sldId="345"/>
            <ac:spMk id="672" creationId="{8DBEF7AB-438E-45C8-B7EF-DDEADE2B7E9D}"/>
          </ac:spMkLst>
        </pc:spChg>
        <pc:spChg chg="del">
          <ac:chgData name="Bridget O'Banion" userId="d80692c27fef806a" providerId="LiveId" clId="{AF0F9590-945A-412A-9FEA-8001E206A433}" dt="2019-10-27T23:43:32.476" v="697" actId="478"/>
          <ac:spMkLst>
            <pc:docMk/>
            <pc:sldMk cId="108119817" sldId="345"/>
            <ac:spMk id="673" creationId="{2C27DCD1-2365-4BFD-A053-FFE4B706B81F}"/>
          </ac:spMkLst>
        </pc:spChg>
        <pc:spChg chg="del">
          <ac:chgData name="Bridget O'Banion" userId="d80692c27fef806a" providerId="LiveId" clId="{AF0F9590-945A-412A-9FEA-8001E206A433}" dt="2019-10-27T23:43:32.476" v="697" actId="478"/>
          <ac:spMkLst>
            <pc:docMk/>
            <pc:sldMk cId="108119817" sldId="345"/>
            <ac:spMk id="674" creationId="{D713C7C5-0D5D-4D9E-8E9A-127668EE9FBB}"/>
          </ac:spMkLst>
        </pc:spChg>
        <pc:spChg chg="del">
          <ac:chgData name="Bridget O'Banion" userId="d80692c27fef806a" providerId="LiveId" clId="{AF0F9590-945A-412A-9FEA-8001E206A433}" dt="2019-10-27T23:43:32.476" v="697" actId="478"/>
          <ac:spMkLst>
            <pc:docMk/>
            <pc:sldMk cId="108119817" sldId="345"/>
            <ac:spMk id="675" creationId="{0F1691A4-6C21-46B9-B1D1-07E5BEF5D94A}"/>
          </ac:spMkLst>
        </pc:spChg>
        <pc:spChg chg="del">
          <ac:chgData name="Bridget O'Banion" userId="d80692c27fef806a" providerId="LiveId" clId="{AF0F9590-945A-412A-9FEA-8001E206A433}" dt="2019-10-27T23:43:32.476" v="697" actId="478"/>
          <ac:spMkLst>
            <pc:docMk/>
            <pc:sldMk cId="108119817" sldId="345"/>
            <ac:spMk id="676" creationId="{D3829ECC-FA1C-429C-B47C-7829D50E5F0D}"/>
          </ac:spMkLst>
        </pc:spChg>
        <pc:spChg chg="del">
          <ac:chgData name="Bridget O'Banion" userId="d80692c27fef806a" providerId="LiveId" clId="{AF0F9590-945A-412A-9FEA-8001E206A433}" dt="2019-10-27T23:43:32.476" v="697" actId="478"/>
          <ac:spMkLst>
            <pc:docMk/>
            <pc:sldMk cId="108119817" sldId="345"/>
            <ac:spMk id="677" creationId="{87BE68FE-083E-4707-94B9-BF86FA210C6E}"/>
          </ac:spMkLst>
        </pc:spChg>
        <pc:spChg chg="del">
          <ac:chgData name="Bridget O'Banion" userId="d80692c27fef806a" providerId="LiveId" clId="{AF0F9590-945A-412A-9FEA-8001E206A433}" dt="2019-10-27T23:43:32.476" v="697" actId="478"/>
          <ac:spMkLst>
            <pc:docMk/>
            <pc:sldMk cId="108119817" sldId="345"/>
            <ac:spMk id="678" creationId="{21910D62-174D-4D93-9813-F02E1E542591}"/>
          </ac:spMkLst>
        </pc:spChg>
        <pc:spChg chg="del">
          <ac:chgData name="Bridget O'Banion" userId="d80692c27fef806a" providerId="LiveId" clId="{AF0F9590-945A-412A-9FEA-8001E206A433}" dt="2019-10-27T23:43:32.476" v="697" actId="478"/>
          <ac:spMkLst>
            <pc:docMk/>
            <pc:sldMk cId="108119817" sldId="345"/>
            <ac:spMk id="679" creationId="{9A6E3583-9335-4991-8935-9A9EFE504918}"/>
          </ac:spMkLst>
        </pc:spChg>
        <pc:spChg chg="del">
          <ac:chgData name="Bridget O'Banion" userId="d80692c27fef806a" providerId="LiveId" clId="{AF0F9590-945A-412A-9FEA-8001E206A433}" dt="2019-10-27T23:43:32.476" v="697" actId="478"/>
          <ac:spMkLst>
            <pc:docMk/>
            <pc:sldMk cId="108119817" sldId="345"/>
            <ac:spMk id="680" creationId="{072087FF-8E6A-4D12-B0AD-70BF92FA116B}"/>
          </ac:spMkLst>
        </pc:spChg>
        <pc:spChg chg="del">
          <ac:chgData name="Bridget O'Banion" userId="d80692c27fef806a" providerId="LiveId" clId="{AF0F9590-945A-412A-9FEA-8001E206A433}" dt="2019-10-27T23:43:32.476" v="697" actId="478"/>
          <ac:spMkLst>
            <pc:docMk/>
            <pc:sldMk cId="108119817" sldId="345"/>
            <ac:spMk id="681" creationId="{DE51F8C6-135C-4577-8AAE-EFFE5A33A8AA}"/>
          </ac:spMkLst>
        </pc:spChg>
        <pc:spChg chg="del">
          <ac:chgData name="Bridget O'Banion" userId="d80692c27fef806a" providerId="LiveId" clId="{AF0F9590-945A-412A-9FEA-8001E206A433}" dt="2019-10-27T23:43:32.476" v="697" actId="478"/>
          <ac:spMkLst>
            <pc:docMk/>
            <pc:sldMk cId="108119817" sldId="345"/>
            <ac:spMk id="682" creationId="{B3A435A6-19CB-4CB7-97E2-D856F957FC6A}"/>
          </ac:spMkLst>
        </pc:spChg>
        <pc:spChg chg="del">
          <ac:chgData name="Bridget O'Banion" userId="d80692c27fef806a" providerId="LiveId" clId="{AF0F9590-945A-412A-9FEA-8001E206A433}" dt="2019-10-27T23:43:32.476" v="697" actId="478"/>
          <ac:spMkLst>
            <pc:docMk/>
            <pc:sldMk cId="108119817" sldId="345"/>
            <ac:spMk id="683" creationId="{884B71E4-0057-451E-8070-454B9EB1CC40}"/>
          </ac:spMkLst>
        </pc:spChg>
        <pc:spChg chg="del">
          <ac:chgData name="Bridget O'Banion" userId="d80692c27fef806a" providerId="LiveId" clId="{AF0F9590-945A-412A-9FEA-8001E206A433}" dt="2019-10-27T23:43:32.476" v="697" actId="478"/>
          <ac:spMkLst>
            <pc:docMk/>
            <pc:sldMk cId="108119817" sldId="345"/>
            <ac:spMk id="684" creationId="{4F58EF4B-BCA5-4D1E-A84A-35D7BD114F19}"/>
          </ac:spMkLst>
        </pc:spChg>
        <pc:spChg chg="del">
          <ac:chgData name="Bridget O'Banion" userId="d80692c27fef806a" providerId="LiveId" clId="{AF0F9590-945A-412A-9FEA-8001E206A433}" dt="2019-10-27T23:43:32.476" v="697" actId="478"/>
          <ac:spMkLst>
            <pc:docMk/>
            <pc:sldMk cId="108119817" sldId="345"/>
            <ac:spMk id="685" creationId="{18245425-1B1C-49A2-98A2-7F8BA9A1C0E1}"/>
          </ac:spMkLst>
        </pc:spChg>
        <pc:spChg chg="del">
          <ac:chgData name="Bridget O'Banion" userId="d80692c27fef806a" providerId="LiveId" clId="{AF0F9590-945A-412A-9FEA-8001E206A433}" dt="2019-10-27T23:43:32.476" v="697" actId="478"/>
          <ac:spMkLst>
            <pc:docMk/>
            <pc:sldMk cId="108119817" sldId="345"/>
            <ac:spMk id="686" creationId="{BD971551-CE09-4721-8046-54B36F0393CD}"/>
          </ac:spMkLst>
        </pc:spChg>
        <pc:spChg chg="del">
          <ac:chgData name="Bridget O'Banion" userId="d80692c27fef806a" providerId="LiveId" clId="{AF0F9590-945A-412A-9FEA-8001E206A433}" dt="2019-10-27T23:43:32.476" v="697" actId="478"/>
          <ac:spMkLst>
            <pc:docMk/>
            <pc:sldMk cId="108119817" sldId="345"/>
            <ac:spMk id="687" creationId="{58351582-E7BA-4A61-A637-BF804B0583A6}"/>
          </ac:spMkLst>
        </pc:spChg>
        <pc:spChg chg="del">
          <ac:chgData name="Bridget O'Banion" userId="d80692c27fef806a" providerId="LiveId" clId="{AF0F9590-945A-412A-9FEA-8001E206A433}" dt="2019-10-27T23:43:32.476" v="697" actId="478"/>
          <ac:spMkLst>
            <pc:docMk/>
            <pc:sldMk cId="108119817" sldId="345"/>
            <ac:spMk id="688" creationId="{6BB267BD-4ECE-42F8-BB44-C3821DE39CD6}"/>
          </ac:spMkLst>
        </pc:spChg>
        <pc:spChg chg="del">
          <ac:chgData name="Bridget O'Banion" userId="d80692c27fef806a" providerId="LiveId" clId="{AF0F9590-945A-412A-9FEA-8001E206A433}" dt="2019-10-27T23:43:32.476" v="697" actId="478"/>
          <ac:spMkLst>
            <pc:docMk/>
            <pc:sldMk cId="108119817" sldId="345"/>
            <ac:spMk id="689" creationId="{7FE78B99-97E9-48AF-94D9-8A470B78FC88}"/>
          </ac:spMkLst>
        </pc:spChg>
        <pc:spChg chg="del">
          <ac:chgData name="Bridget O'Banion" userId="d80692c27fef806a" providerId="LiveId" clId="{AF0F9590-945A-412A-9FEA-8001E206A433}" dt="2019-10-27T23:43:32.476" v="697" actId="478"/>
          <ac:spMkLst>
            <pc:docMk/>
            <pc:sldMk cId="108119817" sldId="345"/>
            <ac:spMk id="690" creationId="{199633CE-9594-4DEF-A87E-D1D925E4C30E}"/>
          </ac:spMkLst>
        </pc:spChg>
        <pc:spChg chg="del">
          <ac:chgData name="Bridget O'Banion" userId="d80692c27fef806a" providerId="LiveId" clId="{AF0F9590-945A-412A-9FEA-8001E206A433}" dt="2019-10-27T23:43:32.476" v="697" actId="478"/>
          <ac:spMkLst>
            <pc:docMk/>
            <pc:sldMk cId="108119817" sldId="345"/>
            <ac:spMk id="691" creationId="{7720CF76-E39D-433D-BF8F-0DEF70FE1284}"/>
          </ac:spMkLst>
        </pc:spChg>
        <pc:spChg chg="del">
          <ac:chgData name="Bridget O'Banion" userId="d80692c27fef806a" providerId="LiveId" clId="{AF0F9590-945A-412A-9FEA-8001E206A433}" dt="2019-10-27T23:43:32.476" v="697" actId="478"/>
          <ac:spMkLst>
            <pc:docMk/>
            <pc:sldMk cId="108119817" sldId="345"/>
            <ac:spMk id="692" creationId="{1E92A13E-C765-4296-B256-5994898DD6AF}"/>
          </ac:spMkLst>
        </pc:spChg>
        <pc:spChg chg="del">
          <ac:chgData name="Bridget O'Banion" userId="d80692c27fef806a" providerId="LiveId" clId="{AF0F9590-945A-412A-9FEA-8001E206A433}" dt="2019-10-27T23:43:32.476" v="697" actId="478"/>
          <ac:spMkLst>
            <pc:docMk/>
            <pc:sldMk cId="108119817" sldId="345"/>
            <ac:spMk id="693" creationId="{F834E3AE-005A-49CA-9BD5-33011A29DC98}"/>
          </ac:spMkLst>
        </pc:spChg>
        <pc:spChg chg="del">
          <ac:chgData name="Bridget O'Banion" userId="d80692c27fef806a" providerId="LiveId" clId="{AF0F9590-945A-412A-9FEA-8001E206A433}" dt="2019-10-27T23:43:32.476" v="697" actId="478"/>
          <ac:spMkLst>
            <pc:docMk/>
            <pc:sldMk cId="108119817" sldId="345"/>
            <ac:spMk id="694" creationId="{D5CB9258-0B9B-49AD-B544-5079BBD86D2D}"/>
          </ac:spMkLst>
        </pc:spChg>
        <pc:spChg chg="del">
          <ac:chgData name="Bridget O'Banion" userId="d80692c27fef806a" providerId="LiveId" clId="{AF0F9590-945A-412A-9FEA-8001E206A433}" dt="2019-10-27T23:43:32.476" v="697" actId="478"/>
          <ac:spMkLst>
            <pc:docMk/>
            <pc:sldMk cId="108119817" sldId="345"/>
            <ac:spMk id="695" creationId="{627B81EE-DCD5-4950-9758-56F4B924F1D8}"/>
          </ac:spMkLst>
        </pc:spChg>
        <pc:spChg chg="del">
          <ac:chgData name="Bridget O'Banion" userId="d80692c27fef806a" providerId="LiveId" clId="{AF0F9590-945A-412A-9FEA-8001E206A433}" dt="2019-10-27T23:43:32.476" v="697" actId="478"/>
          <ac:spMkLst>
            <pc:docMk/>
            <pc:sldMk cId="108119817" sldId="345"/>
            <ac:spMk id="696" creationId="{6F976607-73C9-4726-869D-94D23109CE3E}"/>
          </ac:spMkLst>
        </pc:spChg>
        <pc:spChg chg="del">
          <ac:chgData name="Bridget O'Banion" userId="d80692c27fef806a" providerId="LiveId" clId="{AF0F9590-945A-412A-9FEA-8001E206A433}" dt="2019-10-27T23:43:32.476" v="697" actId="478"/>
          <ac:spMkLst>
            <pc:docMk/>
            <pc:sldMk cId="108119817" sldId="345"/>
            <ac:spMk id="697" creationId="{C8C3BCB7-3E27-4056-BC2D-5685F44F926B}"/>
          </ac:spMkLst>
        </pc:spChg>
        <pc:spChg chg="del">
          <ac:chgData name="Bridget O'Banion" userId="d80692c27fef806a" providerId="LiveId" clId="{AF0F9590-945A-412A-9FEA-8001E206A433}" dt="2019-10-27T23:43:32.476" v="697" actId="478"/>
          <ac:spMkLst>
            <pc:docMk/>
            <pc:sldMk cId="108119817" sldId="345"/>
            <ac:spMk id="698" creationId="{B66D013F-BDA7-4ECC-A5C0-412BB0287ACA}"/>
          </ac:spMkLst>
        </pc:spChg>
        <pc:spChg chg="del">
          <ac:chgData name="Bridget O'Banion" userId="d80692c27fef806a" providerId="LiveId" clId="{AF0F9590-945A-412A-9FEA-8001E206A433}" dt="2019-10-27T23:43:32.476" v="697" actId="478"/>
          <ac:spMkLst>
            <pc:docMk/>
            <pc:sldMk cId="108119817" sldId="345"/>
            <ac:spMk id="699" creationId="{3C031D72-EE8C-49D7-970E-C1BA46FD82D0}"/>
          </ac:spMkLst>
        </pc:spChg>
        <pc:spChg chg="del">
          <ac:chgData name="Bridget O'Banion" userId="d80692c27fef806a" providerId="LiveId" clId="{AF0F9590-945A-412A-9FEA-8001E206A433}" dt="2019-10-27T23:43:32.476" v="697" actId="478"/>
          <ac:spMkLst>
            <pc:docMk/>
            <pc:sldMk cId="108119817" sldId="345"/>
            <ac:spMk id="700" creationId="{88FE0B30-50F0-4478-86A0-7717E58A7D10}"/>
          </ac:spMkLst>
        </pc:spChg>
        <pc:spChg chg="del">
          <ac:chgData name="Bridget O'Banion" userId="d80692c27fef806a" providerId="LiveId" clId="{AF0F9590-945A-412A-9FEA-8001E206A433}" dt="2019-10-27T23:43:32.476" v="697" actId="478"/>
          <ac:spMkLst>
            <pc:docMk/>
            <pc:sldMk cId="108119817" sldId="345"/>
            <ac:spMk id="701" creationId="{D23A5A2C-B825-4A70-AA60-9344CD42882D}"/>
          </ac:spMkLst>
        </pc:spChg>
        <pc:spChg chg="del">
          <ac:chgData name="Bridget O'Banion" userId="d80692c27fef806a" providerId="LiveId" clId="{AF0F9590-945A-412A-9FEA-8001E206A433}" dt="2019-10-27T23:43:32.476" v="697" actId="478"/>
          <ac:spMkLst>
            <pc:docMk/>
            <pc:sldMk cId="108119817" sldId="345"/>
            <ac:spMk id="702" creationId="{E28D4F23-9758-4C69-A037-AA2E7825EAC2}"/>
          </ac:spMkLst>
        </pc:spChg>
        <pc:spChg chg="add mod">
          <ac:chgData name="Bridget O'Banion" userId="d80692c27fef806a" providerId="LiveId" clId="{AF0F9590-945A-412A-9FEA-8001E206A433}" dt="2019-10-27T23:46:41.285" v="751" actId="1076"/>
          <ac:spMkLst>
            <pc:docMk/>
            <pc:sldMk cId="108119817" sldId="345"/>
            <ac:spMk id="704" creationId="{D73CE918-33B0-472A-8367-4C7032EB4C1C}"/>
          </ac:spMkLst>
        </pc:spChg>
        <pc:spChg chg="add mod">
          <ac:chgData name="Bridget O'Banion" userId="d80692c27fef806a" providerId="LiveId" clId="{AF0F9590-945A-412A-9FEA-8001E206A433}" dt="2019-10-27T23:47:02.243" v="757" actId="208"/>
          <ac:spMkLst>
            <pc:docMk/>
            <pc:sldMk cId="108119817" sldId="345"/>
            <ac:spMk id="705" creationId="{47A1AE47-9909-420A-86C9-0CD34A256E15}"/>
          </ac:spMkLst>
        </pc:spChg>
        <pc:spChg chg="del">
          <ac:chgData name="Bridget O'Banion" userId="d80692c27fef806a" providerId="LiveId" clId="{AF0F9590-945A-412A-9FEA-8001E206A433}" dt="2019-10-27T23:43:28.795" v="696" actId="478"/>
          <ac:spMkLst>
            <pc:docMk/>
            <pc:sldMk cId="108119817" sldId="345"/>
            <ac:spMk id="706" creationId="{9C568577-7F6E-42BE-A7EB-FECED8556AD2}"/>
          </ac:spMkLst>
        </pc:spChg>
        <pc:spChg chg="del">
          <ac:chgData name="Bridget O'Banion" userId="d80692c27fef806a" providerId="LiveId" clId="{AF0F9590-945A-412A-9FEA-8001E206A433}" dt="2019-10-27T23:43:38.016" v="699" actId="478"/>
          <ac:spMkLst>
            <pc:docMk/>
            <pc:sldMk cId="108119817" sldId="345"/>
            <ac:spMk id="709" creationId="{AFF185A0-FB10-481C-A163-4A5672C2BF6F}"/>
          </ac:spMkLst>
        </pc:spChg>
        <pc:spChg chg="del">
          <ac:chgData name="Bridget O'Banion" userId="d80692c27fef806a" providerId="LiveId" clId="{AF0F9590-945A-412A-9FEA-8001E206A433}" dt="2019-10-27T23:43:32.476" v="697" actId="478"/>
          <ac:spMkLst>
            <pc:docMk/>
            <pc:sldMk cId="108119817" sldId="345"/>
            <ac:spMk id="710" creationId="{7AED2349-3AD8-4957-9DFA-A64C2F986404}"/>
          </ac:spMkLst>
        </pc:spChg>
        <pc:spChg chg="del">
          <ac:chgData name="Bridget O'Banion" userId="d80692c27fef806a" providerId="LiveId" clId="{AF0F9590-945A-412A-9FEA-8001E206A433}" dt="2019-10-27T23:43:35.150" v="698" actId="478"/>
          <ac:spMkLst>
            <pc:docMk/>
            <pc:sldMk cId="108119817" sldId="345"/>
            <ac:spMk id="711" creationId="{C8EC551A-492B-4069-A75D-7947054CAF0F}"/>
          </ac:spMkLst>
        </pc:spChg>
        <pc:spChg chg="add mod">
          <ac:chgData name="Bridget O'Banion" userId="d80692c27fef806a" providerId="LiveId" clId="{AF0F9590-945A-412A-9FEA-8001E206A433}" dt="2019-10-27T23:46:30.392" v="747" actId="1037"/>
          <ac:spMkLst>
            <pc:docMk/>
            <pc:sldMk cId="108119817" sldId="345"/>
            <ac:spMk id="715" creationId="{8492DA4C-D5B9-4490-AEBC-CE8E1031D5EC}"/>
          </ac:spMkLst>
        </pc:spChg>
        <pc:spChg chg="add mod">
          <ac:chgData name="Bridget O'Banion" userId="d80692c27fef806a" providerId="LiveId" clId="{AF0F9590-945A-412A-9FEA-8001E206A433}" dt="2019-10-27T23:47:16.569" v="768" actId="1076"/>
          <ac:spMkLst>
            <pc:docMk/>
            <pc:sldMk cId="108119817" sldId="345"/>
            <ac:spMk id="716" creationId="{D4DB447F-07AC-4265-ABD5-A156512990C0}"/>
          </ac:spMkLst>
        </pc:spChg>
        <pc:picChg chg="add mod modCrop">
          <ac:chgData name="Bridget O'Banion" userId="d80692c27fef806a" providerId="LiveId" clId="{AF0F9590-945A-412A-9FEA-8001E206A433}" dt="2019-10-27T23:46:51.437" v="754" actId="1076"/>
          <ac:picMkLst>
            <pc:docMk/>
            <pc:sldMk cId="108119817" sldId="345"/>
            <ac:picMk id="703" creationId="{42515F21-9258-4726-B0D1-CEF4AAC6A048}"/>
          </ac:picMkLst>
        </pc:picChg>
        <pc:picChg chg="del">
          <ac:chgData name="Bridget O'Banion" userId="d80692c27fef806a" providerId="LiveId" clId="{AF0F9590-945A-412A-9FEA-8001E206A433}" dt="2019-10-27T23:43:19.743" v="693" actId="478"/>
          <ac:picMkLst>
            <pc:docMk/>
            <pc:sldMk cId="108119817" sldId="345"/>
            <ac:picMk id="707" creationId="{62EFC1B6-31B2-4FDF-B807-7754E97A4392}"/>
          </ac:picMkLst>
        </pc:picChg>
        <pc:picChg chg="del">
          <ac:chgData name="Bridget O'Banion" userId="d80692c27fef806a" providerId="LiveId" clId="{AF0F9590-945A-412A-9FEA-8001E206A433}" dt="2019-10-27T23:43:21.717" v="694" actId="478"/>
          <ac:picMkLst>
            <pc:docMk/>
            <pc:sldMk cId="108119817" sldId="345"/>
            <ac:picMk id="708" creationId="{EEF0C62E-5F8E-4946-BD7E-98CD7555706E}"/>
          </ac:picMkLst>
        </pc:picChg>
        <pc:picChg chg="del">
          <ac:chgData name="Bridget O'Banion" userId="d80692c27fef806a" providerId="LiveId" clId="{AF0F9590-945A-412A-9FEA-8001E206A433}" dt="2019-10-27T23:43:24.042" v="695" actId="478"/>
          <ac:picMkLst>
            <pc:docMk/>
            <pc:sldMk cId="108119817" sldId="345"/>
            <ac:picMk id="712" creationId="{5D183C67-1CF9-4FC7-A6EE-F3FD7FD1F98C}"/>
          </ac:picMkLst>
        </pc:picChg>
        <pc:picChg chg="add mod modCrop">
          <ac:chgData name="Bridget O'Banion" userId="d80692c27fef806a" providerId="LiveId" clId="{AF0F9590-945A-412A-9FEA-8001E206A433}" dt="2019-10-27T23:45:56.515" v="725" actId="1076"/>
          <ac:picMkLst>
            <pc:docMk/>
            <pc:sldMk cId="108119817" sldId="345"/>
            <ac:picMk id="714" creationId="{05D8952B-EC7C-47D0-A788-EDC96DE5B954}"/>
          </ac:picMkLst>
        </pc:picChg>
      </pc:sldChg>
    </pc:docChg>
  </pc:docChgLst>
  <pc:docChgLst>
    <pc:chgData name="Bridget O'Banion" userId="d80692c27fef806a" providerId="LiveId" clId="{7CEF3E3F-75F0-4D5B-8DBB-6A8843DCFE01}"/>
    <pc:docChg chg="undo custSel addSld delSld modSld sldOrd">
      <pc:chgData name="Bridget O'Banion" userId="d80692c27fef806a" providerId="LiveId" clId="{7CEF3E3F-75F0-4D5B-8DBB-6A8843DCFE01}" dt="2019-10-29T12:49:11.632" v="1967" actId="1035"/>
      <pc:docMkLst>
        <pc:docMk/>
      </pc:docMkLst>
      <pc:sldChg chg="del">
        <pc:chgData name="Bridget O'Banion" userId="d80692c27fef806a" providerId="LiveId" clId="{7CEF3E3F-75F0-4D5B-8DBB-6A8843DCFE01}" dt="2019-10-29T12:23:59.649" v="1118" actId="2696"/>
        <pc:sldMkLst>
          <pc:docMk/>
          <pc:sldMk cId="2975677106" sldId="257"/>
        </pc:sldMkLst>
      </pc:sldChg>
      <pc:sldChg chg="ord">
        <pc:chgData name="Bridget O'Banion" userId="d80692c27fef806a" providerId="LiveId" clId="{7CEF3E3F-75F0-4D5B-8DBB-6A8843DCFE01}" dt="2019-10-29T12:23:04.604" v="1106"/>
        <pc:sldMkLst>
          <pc:docMk/>
          <pc:sldMk cId="300889560" sldId="268"/>
        </pc:sldMkLst>
      </pc:sldChg>
      <pc:sldChg chg="del">
        <pc:chgData name="Bridget O'Banion" userId="d80692c27fef806a" providerId="LiveId" clId="{7CEF3E3F-75F0-4D5B-8DBB-6A8843DCFE01}" dt="2019-10-29T12:23:54.847" v="1116" actId="2696"/>
        <pc:sldMkLst>
          <pc:docMk/>
          <pc:sldMk cId="7095830" sldId="275"/>
        </pc:sldMkLst>
      </pc:sldChg>
      <pc:sldChg chg="del">
        <pc:chgData name="Bridget O'Banion" userId="d80692c27fef806a" providerId="LiveId" clId="{7CEF3E3F-75F0-4D5B-8DBB-6A8843DCFE01}" dt="2019-10-29T12:22:36.888" v="1105" actId="2696"/>
        <pc:sldMkLst>
          <pc:docMk/>
          <pc:sldMk cId="3996404388" sldId="279"/>
        </pc:sldMkLst>
      </pc:sldChg>
      <pc:sldChg chg="modSp">
        <pc:chgData name="Bridget O'Banion" userId="d80692c27fef806a" providerId="LiveId" clId="{7CEF3E3F-75F0-4D5B-8DBB-6A8843DCFE01}" dt="2019-10-29T10:54:27.856" v="315" actId="20577"/>
        <pc:sldMkLst>
          <pc:docMk/>
          <pc:sldMk cId="3229885567" sldId="282"/>
        </pc:sldMkLst>
        <pc:spChg chg="mod">
          <ac:chgData name="Bridget O'Banion" userId="d80692c27fef806a" providerId="LiveId" clId="{7CEF3E3F-75F0-4D5B-8DBB-6A8843DCFE01}" dt="2019-10-29T10:54:27.856" v="315" actId="20577"/>
          <ac:spMkLst>
            <pc:docMk/>
            <pc:sldMk cId="3229885567" sldId="282"/>
            <ac:spMk id="2" creationId="{DBE68846-353C-49DB-889D-C3A17BB1FAF1}"/>
          </ac:spMkLst>
        </pc:spChg>
      </pc:sldChg>
      <pc:sldChg chg="modSp">
        <pc:chgData name="Bridget O'Banion" userId="d80692c27fef806a" providerId="LiveId" clId="{7CEF3E3F-75F0-4D5B-8DBB-6A8843DCFE01}" dt="2019-10-29T10:54:21.560" v="307" actId="20577"/>
        <pc:sldMkLst>
          <pc:docMk/>
          <pc:sldMk cId="1248256144" sldId="284"/>
        </pc:sldMkLst>
        <pc:spChg chg="mod">
          <ac:chgData name="Bridget O'Banion" userId="d80692c27fef806a" providerId="LiveId" clId="{7CEF3E3F-75F0-4D5B-8DBB-6A8843DCFE01}" dt="2019-10-29T10:54:21.560" v="307" actId="20577"/>
          <ac:spMkLst>
            <pc:docMk/>
            <pc:sldMk cId="1248256144" sldId="284"/>
            <ac:spMk id="2" creationId="{A7375965-2F94-48BA-82B0-E4F41958E0C8}"/>
          </ac:spMkLst>
        </pc:spChg>
      </pc:sldChg>
      <pc:sldChg chg="del">
        <pc:chgData name="Bridget O'Banion" userId="d80692c27fef806a" providerId="LiveId" clId="{7CEF3E3F-75F0-4D5B-8DBB-6A8843DCFE01}" dt="2019-10-29T12:23:44.183" v="1114" actId="2696"/>
        <pc:sldMkLst>
          <pc:docMk/>
          <pc:sldMk cId="2197503757" sldId="293"/>
        </pc:sldMkLst>
      </pc:sldChg>
      <pc:sldChg chg="del">
        <pc:chgData name="Bridget O'Banion" userId="d80692c27fef806a" providerId="LiveId" clId="{7CEF3E3F-75F0-4D5B-8DBB-6A8843DCFE01}" dt="2019-10-29T12:23:47.692" v="1115" actId="2696"/>
        <pc:sldMkLst>
          <pc:docMk/>
          <pc:sldMk cId="651873513" sldId="294"/>
        </pc:sldMkLst>
      </pc:sldChg>
      <pc:sldChg chg="del">
        <pc:chgData name="Bridget O'Banion" userId="d80692c27fef806a" providerId="LiveId" clId="{7CEF3E3F-75F0-4D5B-8DBB-6A8843DCFE01}" dt="2019-10-29T12:23:41.955" v="1113" actId="2696"/>
        <pc:sldMkLst>
          <pc:docMk/>
          <pc:sldMk cId="953104372" sldId="295"/>
        </pc:sldMkLst>
      </pc:sldChg>
      <pc:sldChg chg="del">
        <pc:chgData name="Bridget O'Banion" userId="d80692c27fef806a" providerId="LiveId" clId="{7CEF3E3F-75F0-4D5B-8DBB-6A8843DCFE01}" dt="2019-10-29T12:23:39.584" v="1112" actId="2696"/>
        <pc:sldMkLst>
          <pc:docMk/>
          <pc:sldMk cId="873837992" sldId="296"/>
        </pc:sldMkLst>
      </pc:sldChg>
      <pc:sldChg chg="modSp">
        <pc:chgData name="Bridget O'Banion" userId="d80692c27fef806a" providerId="LiveId" clId="{7CEF3E3F-75F0-4D5B-8DBB-6A8843DCFE01}" dt="2019-10-29T10:55:32.833" v="410" actId="404"/>
        <pc:sldMkLst>
          <pc:docMk/>
          <pc:sldMk cId="554617108" sldId="297"/>
        </pc:sldMkLst>
        <pc:spChg chg="mod">
          <ac:chgData name="Bridget O'Banion" userId="d80692c27fef806a" providerId="LiveId" clId="{7CEF3E3F-75F0-4D5B-8DBB-6A8843DCFE01}" dt="2019-10-29T10:55:32.833" v="410" actId="404"/>
          <ac:spMkLst>
            <pc:docMk/>
            <pc:sldMk cId="554617108" sldId="297"/>
            <ac:spMk id="4" creationId="{83797640-F43B-49A7-B9E7-ADE49E49C30F}"/>
          </ac:spMkLst>
        </pc:spChg>
      </pc:sldChg>
      <pc:sldChg chg="del">
        <pc:chgData name="Bridget O'Banion" userId="d80692c27fef806a" providerId="LiveId" clId="{7CEF3E3F-75F0-4D5B-8DBB-6A8843DCFE01}" dt="2019-10-29T12:23:32.280" v="1110" actId="2696"/>
        <pc:sldMkLst>
          <pc:docMk/>
          <pc:sldMk cId="2797034824" sldId="299"/>
        </pc:sldMkLst>
      </pc:sldChg>
      <pc:sldChg chg="modSp">
        <pc:chgData name="Bridget O'Banion" userId="d80692c27fef806a" providerId="LiveId" clId="{7CEF3E3F-75F0-4D5B-8DBB-6A8843DCFE01}" dt="2019-10-29T12:27:20.782" v="1204" actId="20577"/>
        <pc:sldMkLst>
          <pc:docMk/>
          <pc:sldMk cId="3099514210" sldId="300"/>
        </pc:sldMkLst>
        <pc:spChg chg="mod">
          <ac:chgData name="Bridget O'Banion" userId="d80692c27fef806a" providerId="LiveId" clId="{7CEF3E3F-75F0-4D5B-8DBB-6A8843DCFE01}" dt="2019-10-29T12:27:20.782" v="1204" actId="20577"/>
          <ac:spMkLst>
            <pc:docMk/>
            <pc:sldMk cId="3099514210" sldId="300"/>
            <ac:spMk id="2" creationId="{DBE68846-353C-49DB-889D-C3A17BB1FAF1}"/>
          </ac:spMkLst>
        </pc:spChg>
      </pc:sldChg>
      <pc:sldChg chg="ord">
        <pc:chgData name="Bridget O'Banion" userId="d80692c27fef806a" providerId="LiveId" clId="{7CEF3E3F-75F0-4D5B-8DBB-6A8843DCFE01}" dt="2019-10-29T12:23:14.149" v="1107"/>
        <pc:sldMkLst>
          <pc:docMk/>
          <pc:sldMk cId="95686538" sldId="301"/>
        </pc:sldMkLst>
      </pc:sldChg>
      <pc:sldChg chg="modSp">
        <pc:chgData name="Bridget O'Banion" userId="d80692c27fef806a" providerId="LiveId" clId="{7CEF3E3F-75F0-4D5B-8DBB-6A8843DCFE01}" dt="2019-10-29T10:55:45.569" v="419" actId="20577"/>
        <pc:sldMkLst>
          <pc:docMk/>
          <pc:sldMk cId="2119381511" sldId="303"/>
        </pc:sldMkLst>
        <pc:spChg chg="mod">
          <ac:chgData name="Bridget O'Banion" userId="d80692c27fef806a" providerId="LiveId" clId="{7CEF3E3F-75F0-4D5B-8DBB-6A8843DCFE01}" dt="2019-10-29T10:55:45.569" v="419" actId="20577"/>
          <ac:spMkLst>
            <pc:docMk/>
            <pc:sldMk cId="2119381511" sldId="303"/>
            <ac:spMk id="713" creationId="{3885A271-4DAC-4C07-AD6E-CD5634594B76}"/>
          </ac:spMkLst>
        </pc:spChg>
      </pc:sldChg>
      <pc:sldChg chg="del">
        <pc:chgData name="Bridget O'Banion" userId="d80692c27fef806a" providerId="LiveId" clId="{7CEF3E3F-75F0-4D5B-8DBB-6A8843DCFE01}" dt="2019-10-29T12:23:36.950" v="1111" actId="2696"/>
        <pc:sldMkLst>
          <pc:docMk/>
          <pc:sldMk cId="3987313271" sldId="304"/>
        </pc:sldMkLst>
      </pc:sldChg>
      <pc:sldChg chg="modSp add del">
        <pc:chgData name="Bridget O'Banion" userId="d80692c27fef806a" providerId="LiveId" clId="{7CEF3E3F-75F0-4D5B-8DBB-6A8843DCFE01}" dt="2019-10-29T12:27:38.111" v="1207" actId="2696"/>
        <pc:sldMkLst>
          <pc:docMk/>
          <pc:sldMk cId="2655547398" sldId="307"/>
        </pc:sldMkLst>
        <pc:spChg chg="mod">
          <ac:chgData name="Bridget O'Banion" userId="d80692c27fef806a" providerId="LiveId" clId="{7CEF3E3F-75F0-4D5B-8DBB-6A8843DCFE01}" dt="2019-10-29T12:26:08.490" v="1137" actId="20577"/>
          <ac:spMkLst>
            <pc:docMk/>
            <pc:sldMk cId="2655547398" sldId="307"/>
            <ac:spMk id="2" creationId="{D1D551B3-ACC8-46E2-95DA-A7035BA11C8F}"/>
          </ac:spMkLst>
        </pc:spChg>
        <pc:spChg chg="mod">
          <ac:chgData name="Bridget O'Banion" userId="d80692c27fef806a" providerId="LiveId" clId="{7CEF3E3F-75F0-4D5B-8DBB-6A8843DCFE01}" dt="2019-10-29T12:22:23.755" v="1103" actId="20577"/>
          <ac:spMkLst>
            <pc:docMk/>
            <pc:sldMk cId="2655547398" sldId="307"/>
            <ac:spMk id="3" creationId="{569E5EBF-51FB-4D7F-B1E2-28E28A57A8AE}"/>
          </ac:spMkLst>
        </pc:spChg>
      </pc:sldChg>
      <pc:sldChg chg="del">
        <pc:chgData name="Bridget O'Banion" userId="d80692c27fef806a" providerId="LiveId" clId="{7CEF3E3F-75F0-4D5B-8DBB-6A8843DCFE01}" dt="2019-10-29T12:23:57.251" v="1117" actId="2696"/>
        <pc:sldMkLst>
          <pc:docMk/>
          <pc:sldMk cId="4249741591" sldId="308"/>
        </pc:sldMkLst>
      </pc:sldChg>
      <pc:sldChg chg="del">
        <pc:chgData name="Bridget O'Banion" userId="d80692c27fef806a" providerId="LiveId" clId="{7CEF3E3F-75F0-4D5B-8DBB-6A8843DCFE01}" dt="2019-10-29T12:22:30.240" v="1104" actId="2696"/>
        <pc:sldMkLst>
          <pc:docMk/>
          <pc:sldMk cId="2971239214" sldId="311"/>
        </pc:sldMkLst>
      </pc:sldChg>
      <pc:sldChg chg="modSp">
        <pc:chgData name="Bridget O'Banion" userId="d80692c27fef806a" providerId="LiveId" clId="{7CEF3E3F-75F0-4D5B-8DBB-6A8843DCFE01}" dt="2019-10-29T10:53:38.010" v="259" actId="20577"/>
        <pc:sldMkLst>
          <pc:docMk/>
          <pc:sldMk cId="4232029957" sldId="312"/>
        </pc:sldMkLst>
        <pc:spChg chg="mod">
          <ac:chgData name="Bridget O'Banion" userId="d80692c27fef806a" providerId="LiveId" clId="{7CEF3E3F-75F0-4D5B-8DBB-6A8843DCFE01}" dt="2019-10-29T10:53:38.010" v="259" actId="20577"/>
          <ac:spMkLst>
            <pc:docMk/>
            <pc:sldMk cId="4232029957" sldId="312"/>
            <ac:spMk id="2" creationId="{49A6B678-4641-4724-8785-3A6931ED4204}"/>
          </ac:spMkLst>
        </pc:spChg>
      </pc:sldChg>
      <pc:sldChg chg="modSp">
        <pc:chgData name="Bridget O'Banion" userId="d80692c27fef806a" providerId="LiveId" clId="{7CEF3E3F-75F0-4D5B-8DBB-6A8843DCFE01}" dt="2019-10-29T10:53:51.305" v="267" actId="20577"/>
        <pc:sldMkLst>
          <pc:docMk/>
          <pc:sldMk cId="2890236095" sldId="314"/>
        </pc:sldMkLst>
        <pc:spChg chg="mod">
          <ac:chgData name="Bridget O'Banion" userId="d80692c27fef806a" providerId="LiveId" clId="{7CEF3E3F-75F0-4D5B-8DBB-6A8843DCFE01}" dt="2019-10-29T10:53:51.305" v="267" actId="20577"/>
          <ac:spMkLst>
            <pc:docMk/>
            <pc:sldMk cId="2890236095" sldId="314"/>
            <ac:spMk id="7" creationId="{7004A32B-D0F6-4370-A018-53CC99F97678}"/>
          </ac:spMkLst>
        </pc:spChg>
      </pc:sldChg>
      <pc:sldChg chg="modSp">
        <pc:chgData name="Bridget O'Banion" userId="d80692c27fef806a" providerId="LiveId" clId="{7CEF3E3F-75F0-4D5B-8DBB-6A8843DCFE01}" dt="2019-10-29T10:53:57.294" v="275" actId="20577"/>
        <pc:sldMkLst>
          <pc:docMk/>
          <pc:sldMk cId="1241734269" sldId="318"/>
        </pc:sldMkLst>
        <pc:spChg chg="mod">
          <ac:chgData name="Bridget O'Banion" userId="d80692c27fef806a" providerId="LiveId" clId="{7CEF3E3F-75F0-4D5B-8DBB-6A8843DCFE01}" dt="2019-10-29T10:53:57.294" v="275" actId="20577"/>
          <ac:spMkLst>
            <pc:docMk/>
            <pc:sldMk cId="1241734269" sldId="318"/>
            <ac:spMk id="2" creationId="{74DBA699-09E5-4F9B-83C6-9E7932A91282}"/>
          </ac:spMkLst>
        </pc:spChg>
      </pc:sldChg>
      <pc:sldChg chg="modSp">
        <pc:chgData name="Bridget O'Banion" userId="d80692c27fef806a" providerId="LiveId" clId="{7CEF3E3F-75F0-4D5B-8DBB-6A8843DCFE01}" dt="2019-10-29T10:54:07.082" v="291" actId="20577"/>
        <pc:sldMkLst>
          <pc:docMk/>
          <pc:sldMk cId="3357676895" sldId="319"/>
        </pc:sldMkLst>
        <pc:spChg chg="mod">
          <ac:chgData name="Bridget O'Banion" userId="d80692c27fef806a" providerId="LiveId" clId="{7CEF3E3F-75F0-4D5B-8DBB-6A8843DCFE01}" dt="2019-10-29T10:54:07.082" v="291" actId="20577"/>
          <ac:spMkLst>
            <pc:docMk/>
            <pc:sldMk cId="3357676895" sldId="319"/>
            <ac:spMk id="2" creationId="{74DBA699-09E5-4F9B-83C6-9E7932A91282}"/>
          </ac:spMkLst>
        </pc:spChg>
      </pc:sldChg>
      <pc:sldChg chg="modSp">
        <pc:chgData name="Bridget O'Banion" userId="d80692c27fef806a" providerId="LiveId" clId="{7CEF3E3F-75F0-4D5B-8DBB-6A8843DCFE01}" dt="2019-10-29T10:56:20.671" v="460" actId="20577"/>
        <pc:sldMkLst>
          <pc:docMk/>
          <pc:sldMk cId="473666828" sldId="320"/>
        </pc:sldMkLst>
        <pc:spChg chg="mod">
          <ac:chgData name="Bridget O'Banion" userId="d80692c27fef806a" providerId="LiveId" clId="{7CEF3E3F-75F0-4D5B-8DBB-6A8843DCFE01}" dt="2019-10-29T10:56:20.671" v="460" actId="20577"/>
          <ac:spMkLst>
            <pc:docMk/>
            <pc:sldMk cId="473666828" sldId="320"/>
            <ac:spMk id="2" creationId="{A7375965-2F94-48BA-82B0-E4F41958E0C8}"/>
          </ac:spMkLst>
        </pc:spChg>
      </pc:sldChg>
      <pc:sldChg chg="modSp">
        <pc:chgData name="Bridget O'Banion" userId="d80692c27fef806a" providerId="LiveId" clId="{7CEF3E3F-75F0-4D5B-8DBB-6A8843DCFE01}" dt="2019-10-29T10:54:56.945" v="361" actId="20577"/>
        <pc:sldMkLst>
          <pc:docMk/>
          <pc:sldMk cId="2277761717" sldId="321"/>
        </pc:sldMkLst>
        <pc:spChg chg="mod">
          <ac:chgData name="Bridget O'Banion" userId="d80692c27fef806a" providerId="LiveId" clId="{7CEF3E3F-75F0-4D5B-8DBB-6A8843DCFE01}" dt="2019-10-29T10:54:56.945" v="361" actId="20577"/>
          <ac:spMkLst>
            <pc:docMk/>
            <pc:sldMk cId="2277761717" sldId="321"/>
            <ac:spMk id="2" creationId="{A7375965-2F94-48BA-82B0-E4F41958E0C8}"/>
          </ac:spMkLst>
        </pc:spChg>
      </pc:sldChg>
      <pc:sldChg chg="modSp">
        <pc:chgData name="Bridget O'Banion" userId="d80692c27fef806a" providerId="LiveId" clId="{7CEF3E3F-75F0-4D5B-8DBB-6A8843DCFE01}" dt="2019-10-29T12:27:15.889" v="1197" actId="20577"/>
        <pc:sldMkLst>
          <pc:docMk/>
          <pc:sldMk cId="905231071" sldId="324"/>
        </pc:sldMkLst>
        <pc:spChg chg="mod">
          <ac:chgData name="Bridget O'Banion" userId="d80692c27fef806a" providerId="LiveId" clId="{7CEF3E3F-75F0-4D5B-8DBB-6A8843DCFE01}" dt="2019-10-29T12:27:15.889" v="1197" actId="20577"/>
          <ac:spMkLst>
            <pc:docMk/>
            <pc:sldMk cId="905231071" sldId="324"/>
            <ac:spMk id="2" creationId="{5A6D09B2-09E8-4D61-839F-579D97E191EC}"/>
          </ac:spMkLst>
        </pc:spChg>
        <pc:spChg chg="mod">
          <ac:chgData name="Bridget O'Banion" userId="d80692c27fef806a" providerId="LiveId" clId="{7CEF3E3F-75F0-4D5B-8DBB-6A8843DCFE01}" dt="2019-10-29T10:57:43.904" v="484" actId="20577"/>
          <ac:spMkLst>
            <pc:docMk/>
            <pc:sldMk cId="905231071" sldId="324"/>
            <ac:spMk id="3" creationId="{3CDAB38F-8B3A-419B-A9B9-FE121966BD75}"/>
          </ac:spMkLst>
        </pc:spChg>
      </pc:sldChg>
      <pc:sldChg chg="addSp delSp modSp">
        <pc:chgData name="Bridget O'Banion" userId="d80692c27fef806a" providerId="LiveId" clId="{7CEF3E3F-75F0-4D5B-8DBB-6A8843DCFE01}" dt="2019-10-29T12:27:07.007" v="1190" actId="255"/>
        <pc:sldMkLst>
          <pc:docMk/>
          <pc:sldMk cId="1528034859" sldId="325"/>
        </pc:sldMkLst>
        <pc:spChg chg="mod">
          <ac:chgData name="Bridget O'Banion" userId="d80692c27fef806a" providerId="LiveId" clId="{7CEF3E3F-75F0-4D5B-8DBB-6A8843DCFE01}" dt="2019-10-29T12:27:07.007" v="1190" actId="255"/>
          <ac:spMkLst>
            <pc:docMk/>
            <pc:sldMk cId="1528034859" sldId="325"/>
            <ac:spMk id="2" creationId="{5A6D09B2-09E8-4D61-839F-579D97E191EC}"/>
          </ac:spMkLst>
        </pc:spChg>
        <pc:spChg chg="mod">
          <ac:chgData name="Bridget O'Banion" userId="d80692c27fef806a" providerId="LiveId" clId="{7CEF3E3F-75F0-4D5B-8DBB-6A8843DCFE01}" dt="2019-10-29T12:10:25.529" v="550" actId="14100"/>
          <ac:spMkLst>
            <pc:docMk/>
            <pc:sldMk cId="1528034859" sldId="325"/>
            <ac:spMk id="3" creationId="{3CDAB38F-8B3A-419B-A9B9-FE121966BD75}"/>
          </ac:spMkLst>
        </pc:spChg>
        <pc:spChg chg="del">
          <ac:chgData name="Bridget O'Banion" userId="d80692c27fef806a" providerId="LiveId" clId="{7CEF3E3F-75F0-4D5B-8DBB-6A8843DCFE01}" dt="2019-10-29T12:09:50.630" v="535" actId="478"/>
          <ac:spMkLst>
            <pc:docMk/>
            <pc:sldMk cId="1528034859" sldId="325"/>
            <ac:spMk id="4" creationId="{D432E46D-FAA0-40B1-AE58-BABB0F48CD36}"/>
          </ac:spMkLst>
        </pc:spChg>
        <pc:spChg chg="add mod">
          <ac:chgData name="Bridget O'Banion" userId="d80692c27fef806a" providerId="LiveId" clId="{7CEF3E3F-75F0-4D5B-8DBB-6A8843DCFE01}" dt="2019-10-29T12:11:54.813" v="565" actId="208"/>
          <ac:spMkLst>
            <pc:docMk/>
            <pc:sldMk cId="1528034859" sldId="325"/>
            <ac:spMk id="6" creationId="{785AA808-892F-40FE-BBB6-7844C2E93117}"/>
          </ac:spMkLst>
        </pc:spChg>
        <pc:spChg chg="add mod">
          <ac:chgData name="Bridget O'Banion" userId="d80692c27fef806a" providerId="LiveId" clId="{7CEF3E3F-75F0-4D5B-8DBB-6A8843DCFE01}" dt="2019-10-29T12:11:54.813" v="565" actId="208"/>
          <ac:spMkLst>
            <pc:docMk/>
            <pc:sldMk cId="1528034859" sldId="325"/>
            <ac:spMk id="7" creationId="{864D335F-6730-4A63-857D-3267B17C892D}"/>
          </ac:spMkLst>
        </pc:spChg>
        <pc:spChg chg="add mod">
          <ac:chgData name="Bridget O'Banion" userId="d80692c27fef806a" providerId="LiveId" clId="{7CEF3E3F-75F0-4D5B-8DBB-6A8843DCFE01}" dt="2019-10-29T12:11:54.813" v="565" actId="208"/>
          <ac:spMkLst>
            <pc:docMk/>
            <pc:sldMk cId="1528034859" sldId="325"/>
            <ac:spMk id="8" creationId="{90190DBB-E6FD-4F0A-89F9-83CDA0A2D646}"/>
          </ac:spMkLst>
        </pc:spChg>
        <pc:spChg chg="add mod">
          <ac:chgData name="Bridget O'Banion" userId="d80692c27fef806a" providerId="LiveId" clId="{7CEF3E3F-75F0-4D5B-8DBB-6A8843DCFE01}" dt="2019-10-29T12:11:54.813" v="565" actId="208"/>
          <ac:spMkLst>
            <pc:docMk/>
            <pc:sldMk cId="1528034859" sldId="325"/>
            <ac:spMk id="9" creationId="{79F656CF-8F71-42EC-86ED-012BC1873468}"/>
          </ac:spMkLst>
        </pc:spChg>
        <pc:spChg chg="add mod">
          <ac:chgData name="Bridget O'Banion" userId="d80692c27fef806a" providerId="LiveId" clId="{7CEF3E3F-75F0-4D5B-8DBB-6A8843DCFE01}" dt="2019-10-29T12:11:54.813" v="565" actId="208"/>
          <ac:spMkLst>
            <pc:docMk/>
            <pc:sldMk cId="1528034859" sldId="325"/>
            <ac:spMk id="10" creationId="{1B4840E6-29A3-410F-A79A-418D14B1FA40}"/>
          </ac:spMkLst>
        </pc:spChg>
        <pc:picChg chg="add mod modCrop">
          <ac:chgData name="Bridget O'Banion" userId="d80692c27fef806a" providerId="LiveId" clId="{7CEF3E3F-75F0-4D5B-8DBB-6A8843DCFE01}" dt="2019-10-29T12:10:28.619" v="551" actId="1076"/>
          <ac:picMkLst>
            <pc:docMk/>
            <pc:sldMk cId="1528034859" sldId="325"/>
            <ac:picMk id="5" creationId="{0C67F366-AE47-4231-8541-35E29471ADA0}"/>
          </ac:picMkLst>
        </pc:picChg>
      </pc:sldChg>
      <pc:sldChg chg="addSp delSp modSp">
        <pc:chgData name="Bridget O'Banion" userId="d80692c27fef806a" providerId="LiveId" clId="{7CEF3E3F-75F0-4D5B-8DBB-6A8843DCFE01}" dt="2019-10-29T12:26:53.130" v="1181" actId="1076"/>
        <pc:sldMkLst>
          <pc:docMk/>
          <pc:sldMk cId="2625436680" sldId="326"/>
        </pc:sldMkLst>
        <pc:spChg chg="mod">
          <ac:chgData name="Bridget O'Banion" userId="d80692c27fef806a" providerId="LiveId" clId="{7CEF3E3F-75F0-4D5B-8DBB-6A8843DCFE01}" dt="2019-10-29T12:26:34.339" v="1172" actId="20577"/>
          <ac:spMkLst>
            <pc:docMk/>
            <pc:sldMk cId="2625436680" sldId="326"/>
            <ac:spMk id="2" creationId="{5A6D09B2-09E8-4D61-839F-579D97E191EC}"/>
          </ac:spMkLst>
        </pc:spChg>
        <pc:spChg chg="mod">
          <ac:chgData name="Bridget O'Banion" userId="d80692c27fef806a" providerId="LiveId" clId="{7CEF3E3F-75F0-4D5B-8DBB-6A8843DCFE01}" dt="2019-10-29T12:26:53.130" v="1181" actId="1076"/>
          <ac:spMkLst>
            <pc:docMk/>
            <pc:sldMk cId="2625436680" sldId="326"/>
            <ac:spMk id="3" creationId="{3CDAB38F-8B3A-419B-A9B9-FE121966BD75}"/>
          </ac:spMkLst>
        </pc:spChg>
        <pc:spChg chg="add mod">
          <ac:chgData name="Bridget O'Banion" userId="d80692c27fef806a" providerId="LiveId" clId="{7CEF3E3F-75F0-4D5B-8DBB-6A8843DCFE01}" dt="2019-10-29T12:14:27.582" v="574" actId="403"/>
          <ac:spMkLst>
            <pc:docMk/>
            <pc:sldMk cId="2625436680" sldId="326"/>
            <ac:spMk id="4" creationId="{C2F0C3BD-1CBE-4151-A79A-E35A3DD6325D}"/>
          </ac:spMkLst>
        </pc:spChg>
        <pc:spChg chg="add mod">
          <ac:chgData name="Bridget O'Banion" userId="d80692c27fef806a" providerId="LiveId" clId="{7CEF3E3F-75F0-4D5B-8DBB-6A8843DCFE01}" dt="2019-10-29T12:14:36.361" v="576" actId="1076"/>
          <ac:spMkLst>
            <pc:docMk/>
            <pc:sldMk cId="2625436680" sldId="326"/>
            <ac:spMk id="7" creationId="{0482D2BF-9568-464D-93B5-701F5AE783C7}"/>
          </ac:spMkLst>
        </pc:spChg>
        <pc:spChg chg="add del mod">
          <ac:chgData name="Bridget O'Banion" userId="d80692c27fef806a" providerId="LiveId" clId="{7CEF3E3F-75F0-4D5B-8DBB-6A8843DCFE01}" dt="2019-10-29T12:14:54.500" v="584" actId="20577"/>
          <ac:spMkLst>
            <pc:docMk/>
            <pc:sldMk cId="2625436680" sldId="326"/>
            <ac:spMk id="8" creationId="{99391092-5DFD-47BA-8369-71CD913A39E7}"/>
          </ac:spMkLst>
        </pc:spChg>
        <pc:spChg chg="add mod">
          <ac:chgData name="Bridget O'Banion" userId="d80692c27fef806a" providerId="LiveId" clId="{7CEF3E3F-75F0-4D5B-8DBB-6A8843DCFE01}" dt="2019-10-29T12:16:13.635" v="622" actId="20577"/>
          <ac:spMkLst>
            <pc:docMk/>
            <pc:sldMk cId="2625436680" sldId="326"/>
            <ac:spMk id="9" creationId="{E0F50F11-9044-4A78-BCFF-EAB6E679F2A8}"/>
          </ac:spMkLst>
        </pc:spChg>
        <pc:spChg chg="add del">
          <ac:chgData name="Bridget O'Banion" userId="d80692c27fef806a" providerId="LiveId" clId="{7CEF3E3F-75F0-4D5B-8DBB-6A8843DCFE01}" dt="2019-10-29T12:15:08.044" v="594"/>
          <ac:spMkLst>
            <pc:docMk/>
            <pc:sldMk cId="2625436680" sldId="326"/>
            <ac:spMk id="10" creationId="{E16850C2-208D-4791-9868-2B698A16676C}"/>
          </ac:spMkLst>
        </pc:spChg>
        <pc:spChg chg="add mod">
          <ac:chgData name="Bridget O'Banion" userId="d80692c27fef806a" providerId="LiveId" clId="{7CEF3E3F-75F0-4D5B-8DBB-6A8843DCFE01}" dt="2019-10-29T12:15:15.760" v="600" actId="1035"/>
          <ac:spMkLst>
            <pc:docMk/>
            <pc:sldMk cId="2625436680" sldId="326"/>
            <ac:spMk id="11" creationId="{0B729971-59F9-4F79-9485-C0FD23DAD378}"/>
          </ac:spMkLst>
        </pc:spChg>
        <pc:spChg chg="add mod">
          <ac:chgData name="Bridget O'Banion" userId="d80692c27fef806a" providerId="LiveId" clId="{7CEF3E3F-75F0-4D5B-8DBB-6A8843DCFE01}" dt="2019-10-29T12:15:20.766" v="602" actId="1076"/>
          <ac:spMkLst>
            <pc:docMk/>
            <pc:sldMk cId="2625436680" sldId="326"/>
            <ac:spMk id="12" creationId="{8939DA8A-5F51-4455-BC90-CD52B5FFF5D1}"/>
          </ac:spMkLst>
        </pc:spChg>
        <pc:spChg chg="add mod">
          <ac:chgData name="Bridget O'Banion" userId="d80692c27fef806a" providerId="LiveId" clId="{7CEF3E3F-75F0-4D5B-8DBB-6A8843DCFE01}" dt="2019-10-29T12:16:47.603" v="662" actId="1037"/>
          <ac:spMkLst>
            <pc:docMk/>
            <pc:sldMk cId="2625436680" sldId="326"/>
            <ac:spMk id="13" creationId="{5804C6DD-27CF-4C7D-B2CC-771E12C7A1F7}"/>
          </ac:spMkLst>
        </pc:spChg>
        <pc:spChg chg="add mod">
          <ac:chgData name="Bridget O'Banion" userId="d80692c27fef806a" providerId="LiveId" clId="{7CEF3E3F-75F0-4D5B-8DBB-6A8843DCFE01}" dt="2019-10-29T12:16:41.433" v="658" actId="1035"/>
          <ac:spMkLst>
            <pc:docMk/>
            <pc:sldMk cId="2625436680" sldId="326"/>
            <ac:spMk id="14" creationId="{C5806D71-F062-409F-AE4C-D61F055F7438}"/>
          </ac:spMkLst>
        </pc:spChg>
        <pc:spChg chg="add mod">
          <ac:chgData name="Bridget O'Banion" userId="d80692c27fef806a" providerId="LiveId" clId="{7CEF3E3F-75F0-4D5B-8DBB-6A8843DCFE01}" dt="2019-10-29T12:16:54.263" v="668" actId="1037"/>
          <ac:spMkLst>
            <pc:docMk/>
            <pc:sldMk cId="2625436680" sldId="326"/>
            <ac:spMk id="15" creationId="{6A81B588-5901-416F-AD36-C465F295279C}"/>
          </ac:spMkLst>
        </pc:spChg>
        <pc:spChg chg="add mod">
          <ac:chgData name="Bridget O'Banion" userId="d80692c27fef806a" providerId="LiveId" clId="{7CEF3E3F-75F0-4D5B-8DBB-6A8843DCFE01}" dt="2019-10-29T12:16:07.719" v="618" actId="20577"/>
          <ac:spMkLst>
            <pc:docMk/>
            <pc:sldMk cId="2625436680" sldId="326"/>
            <ac:spMk id="16" creationId="{78DE8307-8691-44D5-A0AE-0B5188C49EED}"/>
          </ac:spMkLst>
        </pc:spChg>
        <pc:graphicFrameChg chg="mod modGraphic">
          <ac:chgData name="Bridget O'Banion" userId="d80692c27fef806a" providerId="LiveId" clId="{7CEF3E3F-75F0-4D5B-8DBB-6A8843DCFE01}" dt="2019-10-29T12:15:39.809" v="610" actId="14734"/>
          <ac:graphicFrameMkLst>
            <pc:docMk/>
            <pc:sldMk cId="2625436680" sldId="326"/>
            <ac:graphicFrameMk id="6" creationId="{0EFB3CD3-4E51-4ADD-87E6-2479AA1F11C0}"/>
          </ac:graphicFrameMkLst>
        </pc:graphicFrameChg>
      </pc:sldChg>
      <pc:sldChg chg="modSp">
        <pc:chgData name="Bridget O'Banion" userId="d80692c27fef806a" providerId="LiveId" clId="{7CEF3E3F-75F0-4D5B-8DBB-6A8843DCFE01}" dt="2019-10-29T12:26:19.407" v="1151" actId="20577"/>
        <pc:sldMkLst>
          <pc:docMk/>
          <pc:sldMk cId="3703512346" sldId="327"/>
        </pc:sldMkLst>
        <pc:spChg chg="mod">
          <ac:chgData name="Bridget O'Banion" userId="d80692c27fef806a" providerId="LiveId" clId="{7CEF3E3F-75F0-4D5B-8DBB-6A8843DCFE01}" dt="2019-10-29T12:26:19.407" v="1151" actId="20577"/>
          <ac:spMkLst>
            <pc:docMk/>
            <pc:sldMk cId="3703512346" sldId="327"/>
            <ac:spMk id="2" creationId="{5A6D09B2-09E8-4D61-839F-579D97E191EC}"/>
          </ac:spMkLst>
        </pc:spChg>
        <pc:graphicFrameChg chg="modGraphic">
          <ac:chgData name="Bridget O'Banion" userId="d80692c27fef806a" providerId="LiveId" clId="{7CEF3E3F-75F0-4D5B-8DBB-6A8843DCFE01}" dt="2019-10-29T12:19:49.725" v="733" actId="20577"/>
          <ac:graphicFrameMkLst>
            <pc:docMk/>
            <pc:sldMk cId="3703512346" sldId="327"/>
            <ac:graphicFrameMk id="7" creationId="{741BF643-27CA-4854-A346-B94A7DCC6445}"/>
          </ac:graphicFrameMkLst>
        </pc:graphicFrameChg>
      </pc:sldChg>
      <pc:sldChg chg="addSp delSp modSp">
        <pc:chgData name="Bridget O'Banion" userId="d80692c27fef806a" providerId="LiveId" clId="{7CEF3E3F-75F0-4D5B-8DBB-6A8843DCFE01}" dt="2019-10-29T12:26:14.939" v="1144" actId="20577"/>
        <pc:sldMkLst>
          <pc:docMk/>
          <pc:sldMk cId="2580805297" sldId="328"/>
        </pc:sldMkLst>
        <pc:spChg chg="mod">
          <ac:chgData name="Bridget O'Banion" userId="d80692c27fef806a" providerId="LiveId" clId="{7CEF3E3F-75F0-4D5B-8DBB-6A8843DCFE01}" dt="2019-10-29T12:26:14.939" v="1144" actId="20577"/>
          <ac:spMkLst>
            <pc:docMk/>
            <pc:sldMk cId="2580805297" sldId="328"/>
            <ac:spMk id="2" creationId="{5A6D09B2-09E8-4D61-839F-579D97E191EC}"/>
          </ac:spMkLst>
        </pc:spChg>
        <pc:spChg chg="mod">
          <ac:chgData name="Bridget O'Banion" userId="d80692c27fef806a" providerId="LiveId" clId="{7CEF3E3F-75F0-4D5B-8DBB-6A8843DCFE01}" dt="2019-10-29T12:20:46.756" v="770" actId="20577"/>
          <ac:spMkLst>
            <pc:docMk/>
            <pc:sldMk cId="2580805297" sldId="328"/>
            <ac:spMk id="3" creationId="{3CDAB38F-8B3A-419B-A9B9-FE121966BD75}"/>
          </ac:spMkLst>
        </pc:spChg>
        <pc:picChg chg="add del">
          <ac:chgData name="Bridget O'Banion" userId="d80692c27fef806a" providerId="LiveId" clId="{7CEF3E3F-75F0-4D5B-8DBB-6A8843DCFE01}" dt="2019-10-29T12:20:43.699" v="766"/>
          <ac:picMkLst>
            <pc:docMk/>
            <pc:sldMk cId="2580805297" sldId="328"/>
            <ac:picMk id="4" creationId="{E8D791F6-7147-4C9A-BA49-21D8EF16497A}"/>
          </ac:picMkLst>
        </pc:picChg>
      </pc:sldChg>
      <pc:sldChg chg="addSp delSp modSp">
        <pc:chgData name="Bridget O'Banion" userId="d80692c27fef806a" providerId="LiveId" clId="{7CEF3E3F-75F0-4D5B-8DBB-6A8843DCFE01}" dt="2019-10-29T12:26:24.796" v="1158" actId="20577"/>
        <pc:sldMkLst>
          <pc:docMk/>
          <pc:sldMk cId="1033512896" sldId="329"/>
        </pc:sldMkLst>
        <pc:spChg chg="add mod">
          <ac:chgData name="Bridget O'Banion" userId="d80692c27fef806a" providerId="LiveId" clId="{7CEF3E3F-75F0-4D5B-8DBB-6A8843DCFE01}" dt="2019-10-29T12:18:31.365" v="693" actId="1582"/>
          <ac:spMkLst>
            <pc:docMk/>
            <pc:sldMk cId="1033512896" sldId="329"/>
            <ac:spMk id="2" creationId="{6961F2F5-6BAD-418A-A1FA-173466B978DA}"/>
          </ac:spMkLst>
        </pc:spChg>
        <pc:spChg chg="mod">
          <ac:chgData name="Bridget O'Banion" userId="d80692c27fef806a" providerId="LiveId" clId="{7CEF3E3F-75F0-4D5B-8DBB-6A8843DCFE01}" dt="2019-10-29T12:18:45.633" v="694" actId="1076"/>
          <ac:spMkLst>
            <pc:docMk/>
            <pc:sldMk cId="1033512896" sldId="329"/>
            <ac:spMk id="6" creationId="{415C9CBA-BCD3-4C0E-B89F-949688E45BFF}"/>
          </ac:spMkLst>
        </pc:spChg>
        <pc:spChg chg="add del mod">
          <ac:chgData name="Bridget O'Banion" userId="d80692c27fef806a" providerId="LiveId" clId="{7CEF3E3F-75F0-4D5B-8DBB-6A8843DCFE01}" dt="2019-10-29T12:19:21.570" v="707" actId="478"/>
          <ac:spMkLst>
            <pc:docMk/>
            <pc:sldMk cId="1033512896" sldId="329"/>
            <ac:spMk id="7" creationId="{7D1CC1E7-6632-450D-BA21-121C686B7121}"/>
          </ac:spMkLst>
        </pc:spChg>
        <pc:spChg chg="del">
          <ac:chgData name="Bridget O'Banion" userId="d80692c27fef806a" providerId="LiveId" clId="{7CEF3E3F-75F0-4D5B-8DBB-6A8843DCFE01}" dt="2019-10-29T12:19:04.604" v="699" actId="478"/>
          <ac:spMkLst>
            <pc:docMk/>
            <pc:sldMk cId="1033512896" sldId="329"/>
            <ac:spMk id="8" creationId="{515F04C1-1092-4098-8C08-108E79DEBDEB}"/>
          </ac:spMkLst>
        </pc:spChg>
        <pc:spChg chg="add mod">
          <ac:chgData name="Bridget O'Banion" userId="d80692c27fef806a" providerId="LiveId" clId="{7CEF3E3F-75F0-4D5B-8DBB-6A8843DCFE01}" dt="2019-10-29T12:26:24.796" v="1158" actId="20577"/>
          <ac:spMkLst>
            <pc:docMk/>
            <pc:sldMk cId="1033512896" sldId="329"/>
            <ac:spMk id="9" creationId="{4FAD187C-391D-4BDA-A3D8-9A667EAC8F2F}"/>
          </ac:spMkLst>
        </pc:spChg>
        <pc:picChg chg="mod">
          <ac:chgData name="Bridget O'Banion" userId="d80692c27fef806a" providerId="LiveId" clId="{7CEF3E3F-75F0-4D5B-8DBB-6A8843DCFE01}" dt="2019-10-29T12:17:35.850" v="669"/>
          <ac:picMkLst>
            <pc:docMk/>
            <pc:sldMk cId="1033512896" sldId="329"/>
            <ac:picMk id="4" creationId="{9C574C5A-99B4-4CBF-84BB-E5261816FC2E}"/>
          </ac:picMkLst>
        </pc:picChg>
        <pc:picChg chg="add del">
          <ac:chgData name="Bridget O'Banion" userId="d80692c27fef806a" providerId="LiveId" clId="{7CEF3E3F-75F0-4D5B-8DBB-6A8843DCFE01}" dt="2019-10-29T12:18:01.707" v="671" actId="478"/>
          <ac:picMkLst>
            <pc:docMk/>
            <pc:sldMk cId="1033512896" sldId="329"/>
            <ac:picMk id="5" creationId="{280FE7C1-AAB0-4A28-A264-FB91FEAAA4B3}"/>
          </ac:picMkLst>
        </pc:picChg>
      </pc:sldChg>
      <pc:sldChg chg="delSp modSp">
        <pc:chgData name="Bridget O'Banion" userId="d80692c27fef806a" providerId="LiveId" clId="{7CEF3E3F-75F0-4D5B-8DBB-6A8843DCFE01}" dt="2019-10-29T12:26:46.964" v="1180" actId="1076"/>
        <pc:sldMkLst>
          <pc:docMk/>
          <pc:sldMk cId="4189654918" sldId="330"/>
        </pc:sldMkLst>
        <pc:spChg chg="mod">
          <ac:chgData name="Bridget O'Banion" userId="d80692c27fef806a" providerId="LiveId" clId="{7CEF3E3F-75F0-4D5B-8DBB-6A8843DCFE01}" dt="2019-10-29T12:26:43.192" v="1179" actId="20577"/>
          <ac:spMkLst>
            <pc:docMk/>
            <pc:sldMk cId="4189654918" sldId="330"/>
            <ac:spMk id="2" creationId="{5A6D09B2-09E8-4D61-839F-579D97E191EC}"/>
          </ac:spMkLst>
        </pc:spChg>
        <pc:spChg chg="mod">
          <ac:chgData name="Bridget O'Banion" userId="d80692c27fef806a" providerId="LiveId" clId="{7CEF3E3F-75F0-4D5B-8DBB-6A8843DCFE01}" dt="2019-10-29T12:26:46.964" v="1180" actId="1076"/>
          <ac:spMkLst>
            <pc:docMk/>
            <pc:sldMk cId="4189654918" sldId="330"/>
            <ac:spMk id="3" creationId="{3CDAB38F-8B3A-419B-A9B9-FE121966BD75}"/>
          </ac:spMkLst>
        </pc:spChg>
        <pc:spChg chg="del">
          <ac:chgData name="Bridget O'Banion" userId="d80692c27fef806a" providerId="LiveId" clId="{7CEF3E3F-75F0-4D5B-8DBB-6A8843DCFE01}" dt="2019-10-29T12:13:44.885" v="566" actId="478"/>
          <ac:spMkLst>
            <pc:docMk/>
            <pc:sldMk cId="4189654918" sldId="330"/>
            <ac:spMk id="4" creationId="{791074BE-DC7E-49F5-AA71-C949ADB1C82C}"/>
          </ac:spMkLst>
        </pc:spChg>
      </pc:sldChg>
      <pc:sldChg chg="modSp">
        <pc:chgData name="Bridget O'Banion" userId="d80692c27fef806a" providerId="LiveId" clId="{7CEF3E3F-75F0-4D5B-8DBB-6A8843DCFE01}" dt="2019-10-29T12:26:30.168" v="1165" actId="20577"/>
        <pc:sldMkLst>
          <pc:docMk/>
          <pc:sldMk cId="83778740" sldId="331"/>
        </pc:sldMkLst>
        <pc:spChg chg="mod">
          <ac:chgData name="Bridget O'Banion" userId="d80692c27fef806a" providerId="LiveId" clId="{7CEF3E3F-75F0-4D5B-8DBB-6A8843DCFE01}" dt="2019-10-29T12:26:30.168" v="1165" actId="20577"/>
          <ac:spMkLst>
            <pc:docMk/>
            <pc:sldMk cId="83778740" sldId="331"/>
            <ac:spMk id="2" creationId="{5A6D09B2-09E8-4D61-839F-579D97E191EC}"/>
          </ac:spMkLst>
        </pc:spChg>
      </pc:sldChg>
      <pc:sldChg chg="modSp">
        <pc:chgData name="Bridget O'Banion" userId="d80692c27fef806a" providerId="LiveId" clId="{7CEF3E3F-75F0-4D5B-8DBB-6A8843DCFE01}" dt="2019-10-29T10:53:09.330" v="249" actId="20577"/>
        <pc:sldMkLst>
          <pc:docMk/>
          <pc:sldMk cId="3935762938" sldId="334"/>
        </pc:sldMkLst>
        <pc:spChg chg="mod">
          <ac:chgData name="Bridget O'Banion" userId="d80692c27fef806a" providerId="LiveId" clId="{7CEF3E3F-75F0-4D5B-8DBB-6A8843DCFE01}" dt="2019-10-29T10:53:09.330" v="249" actId="20577"/>
          <ac:spMkLst>
            <pc:docMk/>
            <pc:sldMk cId="3935762938" sldId="334"/>
            <ac:spMk id="3" creationId="{DC6BCDC5-6555-4817-B776-8FCC52C92C54}"/>
          </ac:spMkLst>
        </pc:spChg>
      </pc:sldChg>
      <pc:sldChg chg="modSp">
        <pc:chgData name="Bridget O'Banion" userId="d80692c27fef806a" providerId="LiveId" clId="{7CEF3E3F-75F0-4D5B-8DBB-6A8843DCFE01}" dt="2019-10-29T10:54:14.233" v="299" actId="20577"/>
        <pc:sldMkLst>
          <pc:docMk/>
          <pc:sldMk cId="599197468" sldId="336"/>
        </pc:sldMkLst>
        <pc:spChg chg="mod">
          <ac:chgData name="Bridget O'Banion" userId="d80692c27fef806a" providerId="LiveId" clId="{7CEF3E3F-75F0-4D5B-8DBB-6A8843DCFE01}" dt="2019-10-29T10:54:14.233" v="299" actId="20577"/>
          <ac:spMkLst>
            <pc:docMk/>
            <pc:sldMk cId="599197468" sldId="336"/>
            <ac:spMk id="2" creationId="{A7375965-2F94-48BA-82B0-E4F41958E0C8}"/>
          </ac:spMkLst>
        </pc:spChg>
      </pc:sldChg>
      <pc:sldChg chg="modSp">
        <pc:chgData name="Bridget O'Banion" userId="d80692c27fef806a" providerId="LiveId" clId="{7CEF3E3F-75F0-4D5B-8DBB-6A8843DCFE01}" dt="2019-10-29T10:54:46.219" v="345" actId="20577"/>
        <pc:sldMkLst>
          <pc:docMk/>
          <pc:sldMk cId="1685142537" sldId="337"/>
        </pc:sldMkLst>
        <pc:spChg chg="mod">
          <ac:chgData name="Bridget O'Banion" userId="d80692c27fef806a" providerId="LiveId" clId="{7CEF3E3F-75F0-4D5B-8DBB-6A8843DCFE01}" dt="2019-10-29T10:54:46.219" v="345" actId="20577"/>
          <ac:spMkLst>
            <pc:docMk/>
            <pc:sldMk cId="1685142537" sldId="337"/>
            <ac:spMk id="2" creationId="{A7375965-2F94-48BA-82B0-E4F41958E0C8}"/>
          </ac:spMkLst>
        </pc:spChg>
      </pc:sldChg>
      <pc:sldChg chg="modSp">
        <pc:chgData name="Bridget O'Banion" userId="d80692c27fef806a" providerId="LiveId" clId="{7CEF3E3F-75F0-4D5B-8DBB-6A8843DCFE01}" dt="2019-10-29T10:56:13.581" v="452" actId="20577"/>
        <pc:sldMkLst>
          <pc:docMk/>
          <pc:sldMk cId="1958709581" sldId="338"/>
        </pc:sldMkLst>
        <pc:spChg chg="mod">
          <ac:chgData name="Bridget O'Banion" userId="d80692c27fef806a" providerId="LiveId" clId="{7CEF3E3F-75F0-4D5B-8DBB-6A8843DCFE01}" dt="2019-10-29T10:56:13.581" v="452" actId="20577"/>
          <ac:spMkLst>
            <pc:docMk/>
            <pc:sldMk cId="1958709581" sldId="338"/>
            <ac:spMk id="2" creationId="{A7375965-2F94-48BA-82B0-E4F41958E0C8}"/>
          </ac:spMkLst>
        </pc:spChg>
      </pc:sldChg>
      <pc:sldChg chg="modSp">
        <pc:chgData name="Bridget O'Banion" userId="d80692c27fef806a" providerId="LiveId" clId="{7CEF3E3F-75F0-4D5B-8DBB-6A8843DCFE01}" dt="2019-10-29T10:55:05.735" v="369" actId="20577"/>
        <pc:sldMkLst>
          <pc:docMk/>
          <pc:sldMk cId="24193279" sldId="339"/>
        </pc:sldMkLst>
        <pc:spChg chg="mod">
          <ac:chgData name="Bridget O'Banion" userId="d80692c27fef806a" providerId="LiveId" clId="{7CEF3E3F-75F0-4D5B-8DBB-6A8843DCFE01}" dt="2019-10-29T10:55:05.735" v="369" actId="20577"/>
          <ac:spMkLst>
            <pc:docMk/>
            <pc:sldMk cId="24193279" sldId="339"/>
            <ac:spMk id="2" creationId="{A7375965-2F94-48BA-82B0-E4F41958E0C8}"/>
          </ac:spMkLst>
        </pc:spChg>
      </pc:sldChg>
      <pc:sldChg chg="del">
        <pc:chgData name="Bridget O'Banion" userId="d80692c27fef806a" providerId="LiveId" clId="{7CEF3E3F-75F0-4D5B-8DBB-6A8843DCFE01}" dt="2019-10-29T12:23:28.781" v="1109" actId="2696"/>
        <pc:sldMkLst>
          <pc:docMk/>
          <pc:sldMk cId="368376341" sldId="340"/>
        </pc:sldMkLst>
      </pc:sldChg>
      <pc:sldChg chg="addSp delSp modSp">
        <pc:chgData name="Bridget O'Banion" userId="d80692c27fef806a" providerId="LiveId" clId="{7CEF3E3F-75F0-4D5B-8DBB-6A8843DCFE01}" dt="2019-10-29T12:48:45.185" v="1958" actId="478"/>
        <pc:sldMkLst>
          <pc:docMk/>
          <pc:sldMk cId="289437109" sldId="341"/>
        </pc:sldMkLst>
        <pc:spChg chg="mod">
          <ac:chgData name="Bridget O'Banion" userId="d80692c27fef806a" providerId="LiveId" clId="{7CEF3E3F-75F0-4D5B-8DBB-6A8843DCFE01}" dt="2019-10-29T10:54:34.372" v="329" actId="20577"/>
          <ac:spMkLst>
            <pc:docMk/>
            <pc:sldMk cId="289437109" sldId="341"/>
            <ac:spMk id="2" creationId="{A7375965-2F94-48BA-82B0-E4F41958E0C8}"/>
          </ac:spMkLst>
        </pc:spChg>
        <pc:spChg chg="add del mod">
          <ac:chgData name="Bridget O'Banion" userId="d80692c27fef806a" providerId="LiveId" clId="{7CEF3E3F-75F0-4D5B-8DBB-6A8843DCFE01}" dt="2019-10-29T12:48:45.185" v="1958" actId="478"/>
          <ac:spMkLst>
            <pc:docMk/>
            <pc:sldMk cId="289437109" sldId="341"/>
            <ac:spMk id="3" creationId="{13A9444B-2F38-499F-A32D-982CAE1D3B1A}"/>
          </ac:spMkLst>
        </pc:spChg>
      </pc:sldChg>
      <pc:sldChg chg="modSp">
        <pc:chgData name="Bridget O'Banion" userId="d80692c27fef806a" providerId="LiveId" clId="{7CEF3E3F-75F0-4D5B-8DBB-6A8843DCFE01}" dt="2019-10-29T10:54:40.778" v="337" actId="20577"/>
        <pc:sldMkLst>
          <pc:docMk/>
          <pc:sldMk cId="2988995130" sldId="342"/>
        </pc:sldMkLst>
        <pc:spChg chg="mod">
          <ac:chgData name="Bridget O'Banion" userId="d80692c27fef806a" providerId="LiveId" clId="{7CEF3E3F-75F0-4D5B-8DBB-6A8843DCFE01}" dt="2019-10-29T10:54:40.778" v="337" actId="20577"/>
          <ac:spMkLst>
            <pc:docMk/>
            <pc:sldMk cId="2988995130" sldId="342"/>
            <ac:spMk id="2" creationId="{A7375965-2F94-48BA-82B0-E4F41958E0C8}"/>
          </ac:spMkLst>
        </pc:spChg>
      </pc:sldChg>
      <pc:sldChg chg="addSp modSp">
        <pc:chgData name="Bridget O'Banion" userId="d80692c27fef806a" providerId="LiveId" clId="{7CEF3E3F-75F0-4D5B-8DBB-6A8843DCFE01}" dt="2019-10-29T12:49:11.632" v="1967" actId="1035"/>
        <pc:sldMkLst>
          <pc:docMk/>
          <pc:sldMk cId="2738499602" sldId="343"/>
        </pc:sldMkLst>
        <pc:spChg chg="mod">
          <ac:chgData name="Bridget O'Banion" userId="d80692c27fef806a" providerId="LiveId" clId="{7CEF3E3F-75F0-4D5B-8DBB-6A8843DCFE01}" dt="2019-10-29T10:54:52.246" v="353" actId="20577"/>
          <ac:spMkLst>
            <pc:docMk/>
            <pc:sldMk cId="2738499602" sldId="343"/>
            <ac:spMk id="2" creationId="{A7375965-2F94-48BA-82B0-E4F41958E0C8}"/>
          </ac:spMkLst>
        </pc:spChg>
        <pc:spChg chg="add mod">
          <ac:chgData name="Bridget O'Banion" userId="d80692c27fef806a" providerId="LiveId" clId="{7CEF3E3F-75F0-4D5B-8DBB-6A8843DCFE01}" dt="2019-10-29T10:06:56.972" v="25" actId="1076"/>
          <ac:spMkLst>
            <pc:docMk/>
            <pc:sldMk cId="2738499602" sldId="343"/>
            <ac:spMk id="4" creationId="{F3D39C9E-249C-4E3A-B3FE-F9AB2347EFFE}"/>
          </ac:spMkLst>
        </pc:spChg>
        <pc:spChg chg="add mod">
          <ac:chgData name="Bridget O'Banion" userId="d80692c27fef806a" providerId="LiveId" clId="{7CEF3E3F-75F0-4D5B-8DBB-6A8843DCFE01}" dt="2019-10-29T12:49:11.632" v="1967" actId="1035"/>
          <ac:spMkLst>
            <pc:docMk/>
            <pc:sldMk cId="2738499602" sldId="343"/>
            <ac:spMk id="5" creationId="{BCE6D4B7-B9F8-4620-84FF-4E12DEC600C4}"/>
          </ac:spMkLst>
        </pc:spChg>
        <pc:spChg chg="add mod">
          <ac:chgData name="Bridget O'Banion" userId="d80692c27fef806a" providerId="LiveId" clId="{7CEF3E3F-75F0-4D5B-8DBB-6A8843DCFE01}" dt="2019-10-29T10:06:38.500" v="16" actId="1076"/>
          <ac:spMkLst>
            <pc:docMk/>
            <pc:sldMk cId="2738499602" sldId="343"/>
            <ac:spMk id="7" creationId="{AAA3545A-F528-43AD-8143-8E926E37E323}"/>
          </ac:spMkLst>
        </pc:spChg>
        <pc:spChg chg="add mod">
          <ac:chgData name="Bridget O'Banion" userId="d80692c27fef806a" providerId="LiveId" clId="{7CEF3E3F-75F0-4D5B-8DBB-6A8843DCFE01}" dt="2019-10-29T10:06:52.608" v="24" actId="1076"/>
          <ac:spMkLst>
            <pc:docMk/>
            <pc:sldMk cId="2738499602" sldId="343"/>
            <ac:spMk id="8" creationId="{1E583814-475B-4B75-AD24-9BF82B7F20AA}"/>
          </ac:spMkLst>
        </pc:spChg>
      </pc:sldChg>
      <pc:sldChg chg="addSp delSp modSp">
        <pc:chgData name="Bridget O'Banion" userId="d80692c27fef806a" providerId="LiveId" clId="{7CEF3E3F-75F0-4D5B-8DBB-6A8843DCFE01}" dt="2019-10-29T10:55:11.807" v="385" actId="20577"/>
        <pc:sldMkLst>
          <pc:docMk/>
          <pc:sldMk cId="2903573648" sldId="344"/>
        </pc:sldMkLst>
        <pc:spChg chg="mod">
          <ac:chgData name="Bridget O'Banion" userId="d80692c27fef806a" providerId="LiveId" clId="{7CEF3E3F-75F0-4D5B-8DBB-6A8843DCFE01}" dt="2019-10-29T10:55:11.807" v="385" actId="20577"/>
          <ac:spMkLst>
            <pc:docMk/>
            <pc:sldMk cId="2903573648" sldId="344"/>
            <ac:spMk id="2" creationId="{A7375965-2F94-48BA-82B0-E4F41958E0C8}"/>
          </ac:spMkLst>
        </pc:spChg>
        <pc:spChg chg="del">
          <ac:chgData name="Bridget O'Banion" userId="d80692c27fef806a" providerId="LiveId" clId="{7CEF3E3F-75F0-4D5B-8DBB-6A8843DCFE01}" dt="2019-10-29T10:43:02.006" v="73" actId="478"/>
          <ac:spMkLst>
            <pc:docMk/>
            <pc:sldMk cId="2903573648" sldId="344"/>
            <ac:spMk id="3" creationId="{693D74C5-E0B2-4457-8701-96B485F1772B}"/>
          </ac:spMkLst>
        </pc:spChg>
        <pc:spChg chg="add mod">
          <ac:chgData name="Bridget O'Banion" userId="d80692c27fef806a" providerId="LiveId" clId="{7CEF3E3F-75F0-4D5B-8DBB-6A8843DCFE01}" dt="2019-10-29T10:43:11.831" v="76" actId="14100"/>
          <ac:spMkLst>
            <pc:docMk/>
            <pc:sldMk cId="2903573648" sldId="344"/>
            <ac:spMk id="6" creationId="{F7249126-F417-44A5-9A93-3F6A60930232}"/>
          </ac:spMkLst>
        </pc:spChg>
        <pc:spChg chg="add mod">
          <ac:chgData name="Bridget O'Banion" userId="d80692c27fef806a" providerId="LiveId" clId="{7CEF3E3F-75F0-4D5B-8DBB-6A8843DCFE01}" dt="2019-10-29T10:43:17.889" v="77" actId="1076"/>
          <ac:spMkLst>
            <pc:docMk/>
            <pc:sldMk cId="2903573648" sldId="344"/>
            <ac:spMk id="7" creationId="{141EF82E-B486-41B6-9FC5-0C4F740A1200}"/>
          </ac:spMkLst>
        </pc:spChg>
        <pc:spChg chg="add mod">
          <ac:chgData name="Bridget O'Banion" userId="d80692c27fef806a" providerId="LiveId" clId="{7CEF3E3F-75F0-4D5B-8DBB-6A8843DCFE01}" dt="2019-10-29T10:43:23.809" v="78" actId="1076"/>
          <ac:spMkLst>
            <pc:docMk/>
            <pc:sldMk cId="2903573648" sldId="344"/>
            <ac:spMk id="8" creationId="{C402714E-B959-46FA-B0E9-11BADF2DED6E}"/>
          </ac:spMkLst>
        </pc:spChg>
        <pc:graphicFrameChg chg="add mod">
          <ac:chgData name="Bridget O'Banion" userId="d80692c27fef806a" providerId="LiveId" clId="{7CEF3E3F-75F0-4D5B-8DBB-6A8843DCFE01}" dt="2019-10-29T10:43:05.313" v="74" actId="1076"/>
          <ac:graphicFrameMkLst>
            <pc:docMk/>
            <pc:sldMk cId="2903573648" sldId="344"/>
            <ac:graphicFrameMk id="5" creationId="{6F2E1C82-63B8-44BE-87B5-FC532F00228B}"/>
          </ac:graphicFrameMkLst>
        </pc:graphicFrameChg>
      </pc:sldChg>
      <pc:sldChg chg="modSp">
        <pc:chgData name="Bridget O'Banion" userId="d80692c27fef806a" providerId="LiveId" clId="{7CEF3E3F-75F0-4D5B-8DBB-6A8843DCFE01}" dt="2019-10-29T10:56:01.418" v="429" actId="404"/>
        <pc:sldMkLst>
          <pc:docMk/>
          <pc:sldMk cId="108119817" sldId="345"/>
        </pc:sldMkLst>
        <pc:spChg chg="mod">
          <ac:chgData name="Bridget O'Banion" userId="d80692c27fef806a" providerId="LiveId" clId="{7CEF3E3F-75F0-4D5B-8DBB-6A8843DCFE01}" dt="2019-10-29T10:56:01.418" v="429" actId="404"/>
          <ac:spMkLst>
            <pc:docMk/>
            <pc:sldMk cId="108119817" sldId="345"/>
            <ac:spMk id="713" creationId="{3885A271-4DAC-4C07-AD6E-CD5634594B76}"/>
          </ac:spMkLst>
        </pc:spChg>
      </pc:sldChg>
      <pc:sldChg chg="addSp delSp modSp add del">
        <pc:chgData name="Bridget O'Banion" userId="d80692c27fef806a" providerId="LiveId" clId="{7CEF3E3F-75F0-4D5B-8DBB-6A8843DCFE01}" dt="2019-10-29T12:23:26.156" v="1108" actId="2696"/>
        <pc:sldMkLst>
          <pc:docMk/>
          <pc:sldMk cId="3652055963" sldId="346"/>
        </pc:sldMkLst>
        <pc:spChg chg="del">
          <ac:chgData name="Bridget O'Banion" userId="d80692c27fef806a" providerId="LiveId" clId="{7CEF3E3F-75F0-4D5B-8DBB-6A8843DCFE01}" dt="2019-10-29T10:39:49.473" v="31" actId="478"/>
          <ac:spMkLst>
            <pc:docMk/>
            <pc:sldMk cId="3652055963" sldId="346"/>
            <ac:spMk id="2" creationId="{4BF72EFB-35A9-4D29-B177-082D62CFCC90}"/>
          </ac:spMkLst>
        </pc:spChg>
        <pc:spChg chg="add del">
          <ac:chgData name="Bridget O'Banion" userId="d80692c27fef806a" providerId="LiveId" clId="{7CEF3E3F-75F0-4D5B-8DBB-6A8843DCFE01}" dt="2019-10-29T10:39:46.500" v="30" actId="478"/>
          <ac:spMkLst>
            <pc:docMk/>
            <pc:sldMk cId="3652055963" sldId="346"/>
            <ac:spMk id="3" creationId="{38E8D44B-05F2-4E5E-A58E-C5A3CDD97481}"/>
          </ac:spMkLst>
        </pc:spChg>
        <pc:spChg chg="add mod">
          <ac:chgData name="Bridget O'Banion" userId="d80692c27fef806a" providerId="LiveId" clId="{7CEF3E3F-75F0-4D5B-8DBB-6A8843DCFE01}" dt="2019-10-29T10:41:23.540" v="54" actId="1076"/>
          <ac:spMkLst>
            <pc:docMk/>
            <pc:sldMk cId="3652055963" sldId="346"/>
            <ac:spMk id="6" creationId="{7D9C2878-40F7-465A-B335-29106D7FB120}"/>
          </ac:spMkLst>
        </pc:spChg>
        <pc:spChg chg="add mod">
          <ac:chgData name="Bridget O'Banion" userId="d80692c27fef806a" providerId="LiveId" clId="{7CEF3E3F-75F0-4D5B-8DBB-6A8843DCFE01}" dt="2019-10-29T10:41:39.729" v="60" actId="20577"/>
          <ac:spMkLst>
            <pc:docMk/>
            <pc:sldMk cId="3652055963" sldId="346"/>
            <ac:spMk id="7" creationId="{84968880-6A23-40F5-BA8A-3654541428DB}"/>
          </ac:spMkLst>
        </pc:spChg>
        <pc:spChg chg="add mod">
          <ac:chgData name="Bridget O'Banion" userId="d80692c27fef806a" providerId="LiveId" clId="{7CEF3E3F-75F0-4D5B-8DBB-6A8843DCFE01}" dt="2019-10-29T10:41:52.949" v="68" actId="20577"/>
          <ac:spMkLst>
            <pc:docMk/>
            <pc:sldMk cId="3652055963" sldId="346"/>
            <ac:spMk id="8" creationId="{232A5CA7-ECD9-4283-8C3C-1237F55510C5}"/>
          </ac:spMkLst>
        </pc:spChg>
        <pc:graphicFrameChg chg="add del mod">
          <ac:chgData name="Bridget O'Banion" userId="d80692c27fef806a" providerId="LiveId" clId="{7CEF3E3F-75F0-4D5B-8DBB-6A8843DCFE01}" dt="2019-10-29T10:39:25.627" v="28"/>
          <ac:graphicFrameMkLst>
            <pc:docMk/>
            <pc:sldMk cId="3652055963" sldId="346"/>
            <ac:graphicFrameMk id="4" creationId="{7F4163F5-CE46-4959-BA32-4439C2DB0AB6}"/>
          </ac:graphicFrameMkLst>
        </pc:graphicFrameChg>
        <pc:graphicFrameChg chg="add mod">
          <ac:chgData name="Bridget O'Banion" userId="d80692c27fef806a" providerId="LiveId" clId="{7CEF3E3F-75F0-4D5B-8DBB-6A8843DCFE01}" dt="2019-10-29T10:39:56.697" v="32" actId="1076"/>
          <ac:graphicFrameMkLst>
            <pc:docMk/>
            <pc:sldMk cId="3652055963" sldId="346"/>
            <ac:graphicFrameMk id="5" creationId="{91811180-03C9-4E49-AF51-9A116F2BDFDB}"/>
          </ac:graphicFrameMkLst>
        </pc:graphicFrameChg>
      </pc:sldChg>
      <pc:sldChg chg="addSp delSp modSp add">
        <pc:chgData name="Bridget O'Banion" userId="d80692c27fef806a" providerId="LiveId" clId="{7CEF3E3F-75F0-4D5B-8DBB-6A8843DCFE01}" dt="2019-10-29T10:55:17.280" v="393" actId="20577"/>
        <pc:sldMkLst>
          <pc:docMk/>
          <pc:sldMk cId="3459451617" sldId="347"/>
        </pc:sldMkLst>
        <pc:spChg chg="mod">
          <ac:chgData name="Bridget O'Banion" userId="d80692c27fef806a" providerId="LiveId" clId="{7CEF3E3F-75F0-4D5B-8DBB-6A8843DCFE01}" dt="2019-10-29T10:55:17.280" v="393" actId="20577"/>
          <ac:spMkLst>
            <pc:docMk/>
            <pc:sldMk cId="3459451617" sldId="347"/>
            <ac:spMk id="2" creationId="{A7375965-2F94-48BA-82B0-E4F41958E0C8}"/>
          </ac:spMkLst>
        </pc:spChg>
        <pc:spChg chg="mod">
          <ac:chgData name="Bridget O'Banion" userId="d80692c27fef806a" providerId="LiveId" clId="{7CEF3E3F-75F0-4D5B-8DBB-6A8843DCFE01}" dt="2019-10-29T10:49:50.830" v="220" actId="403"/>
          <ac:spMkLst>
            <pc:docMk/>
            <pc:sldMk cId="3459451617" sldId="347"/>
            <ac:spMk id="6" creationId="{F7249126-F417-44A5-9A93-3F6A60930232}"/>
          </ac:spMkLst>
        </pc:spChg>
        <pc:spChg chg="mod">
          <ac:chgData name="Bridget O'Banion" userId="d80692c27fef806a" providerId="LiveId" clId="{7CEF3E3F-75F0-4D5B-8DBB-6A8843DCFE01}" dt="2019-10-29T10:50:03.835" v="225" actId="403"/>
          <ac:spMkLst>
            <pc:docMk/>
            <pc:sldMk cId="3459451617" sldId="347"/>
            <ac:spMk id="7" creationId="{141EF82E-B486-41B6-9FC5-0C4F740A1200}"/>
          </ac:spMkLst>
        </pc:spChg>
        <pc:spChg chg="mod">
          <ac:chgData name="Bridget O'Banion" userId="d80692c27fef806a" providerId="LiveId" clId="{7CEF3E3F-75F0-4D5B-8DBB-6A8843DCFE01}" dt="2019-10-29T10:50:17.700" v="230" actId="403"/>
          <ac:spMkLst>
            <pc:docMk/>
            <pc:sldMk cId="3459451617" sldId="347"/>
            <ac:spMk id="8" creationId="{C402714E-B959-46FA-B0E9-11BADF2DED6E}"/>
          </ac:spMkLst>
        </pc:spChg>
        <pc:spChg chg="add mod">
          <ac:chgData name="Bridget O'Banion" userId="d80692c27fef806a" providerId="LiveId" clId="{7CEF3E3F-75F0-4D5B-8DBB-6A8843DCFE01}" dt="2019-10-29T10:47:01.901" v="108" actId="2085"/>
          <ac:spMkLst>
            <pc:docMk/>
            <pc:sldMk cId="3459451617" sldId="347"/>
            <ac:spMk id="10" creationId="{823B5316-488C-4A7E-AD89-286EC061CD34}"/>
          </ac:spMkLst>
        </pc:spChg>
        <pc:spChg chg="add mod">
          <ac:chgData name="Bridget O'Banion" userId="d80692c27fef806a" providerId="LiveId" clId="{7CEF3E3F-75F0-4D5B-8DBB-6A8843DCFE01}" dt="2019-10-29T10:47:48.499" v="152" actId="404"/>
          <ac:spMkLst>
            <pc:docMk/>
            <pc:sldMk cId="3459451617" sldId="347"/>
            <ac:spMk id="11" creationId="{6BD42683-D76E-4CEB-B23C-98CFE350A464}"/>
          </ac:spMkLst>
        </pc:spChg>
        <pc:spChg chg="add mod">
          <ac:chgData name="Bridget O'Banion" userId="d80692c27fef806a" providerId="LiveId" clId="{7CEF3E3F-75F0-4D5B-8DBB-6A8843DCFE01}" dt="2019-10-29T10:49:18.923" v="212" actId="207"/>
          <ac:spMkLst>
            <pc:docMk/>
            <pc:sldMk cId="3459451617" sldId="347"/>
            <ac:spMk id="13" creationId="{D62C89F3-D522-40D5-AE25-86C86EEBE109}"/>
          </ac:spMkLst>
        </pc:spChg>
        <pc:spChg chg="add mod">
          <ac:chgData name="Bridget O'Banion" userId="d80692c27fef806a" providerId="LiveId" clId="{7CEF3E3F-75F0-4D5B-8DBB-6A8843DCFE01}" dt="2019-10-29T10:49:29.557" v="213" actId="207"/>
          <ac:spMkLst>
            <pc:docMk/>
            <pc:sldMk cId="3459451617" sldId="347"/>
            <ac:spMk id="14" creationId="{FD53E774-BCE1-4366-99F9-A23005E96A1D}"/>
          </ac:spMkLst>
        </pc:spChg>
        <pc:spChg chg="add mod">
          <ac:chgData name="Bridget O'Banion" userId="d80692c27fef806a" providerId="LiveId" clId="{7CEF3E3F-75F0-4D5B-8DBB-6A8843DCFE01}" dt="2019-10-29T10:48:01.388" v="160" actId="1076"/>
          <ac:spMkLst>
            <pc:docMk/>
            <pc:sldMk cId="3459451617" sldId="347"/>
            <ac:spMk id="15" creationId="{8041C032-D34C-4770-9E5F-E0F5CFAC5695}"/>
          </ac:spMkLst>
        </pc:spChg>
        <pc:spChg chg="add mod">
          <ac:chgData name="Bridget O'Banion" userId="d80692c27fef806a" providerId="LiveId" clId="{7CEF3E3F-75F0-4D5B-8DBB-6A8843DCFE01}" dt="2019-10-29T10:48:14.566" v="169" actId="1038"/>
          <ac:spMkLst>
            <pc:docMk/>
            <pc:sldMk cId="3459451617" sldId="347"/>
            <ac:spMk id="16" creationId="{702E4BE9-932C-4E2D-97B2-AAB4C83D97BC}"/>
          </ac:spMkLst>
        </pc:spChg>
        <pc:spChg chg="add mod">
          <ac:chgData name="Bridget O'Banion" userId="d80692c27fef806a" providerId="LiveId" clId="{7CEF3E3F-75F0-4D5B-8DBB-6A8843DCFE01}" dt="2019-10-29T10:48:46.980" v="207" actId="1076"/>
          <ac:spMkLst>
            <pc:docMk/>
            <pc:sldMk cId="3459451617" sldId="347"/>
            <ac:spMk id="17" creationId="{795BFB4E-FDB6-4E6C-9B05-00E5CA104507}"/>
          </ac:spMkLst>
        </pc:spChg>
        <pc:spChg chg="add mod">
          <ac:chgData name="Bridget O'Banion" userId="d80692c27fef806a" providerId="LiveId" clId="{7CEF3E3F-75F0-4D5B-8DBB-6A8843DCFE01}" dt="2019-10-29T10:49:34.706" v="214" actId="207"/>
          <ac:spMkLst>
            <pc:docMk/>
            <pc:sldMk cId="3459451617" sldId="347"/>
            <ac:spMk id="18" creationId="{85327F59-CD17-4CE7-8C4D-5A0514E5E590}"/>
          </ac:spMkLst>
        </pc:spChg>
        <pc:graphicFrameChg chg="add del mod">
          <ac:chgData name="Bridget O'Banion" userId="d80692c27fef806a" providerId="LiveId" clId="{7CEF3E3F-75F0-4D5B-8DBB-6A8843DCFE01}" dt="2019-10-29T10:44:59.174" v="83"/>
          <ac:graphicFrameMkLst>
            <pc:docMk/>
            <pc:sldMk cId="3459451617" sldId="347"/>
            <ac:graphicFrameMk id="3" creationId="{2CC513ED-FDC1-46B5-89E8-1CDCDB2FC036}"/>
          </ac:graphicFrameMkLst>
        </pc:graphicFrameChg>
        <pc:graphicFrameChg chg="add del">
          <ac:chgData name="Bridget O'Banion" userId="d80692c27fef806a" providerId="LiveId" clId="{7CEF3E3F-75F0-4D5B-8DBB-6A8843DCFE01}" dt="2019-10-29T10:45:15.634" v="85"/>
          <ac:graphicFrameMkLst>
            <pc:docMk/>
            <pc:sldMk cId="3459451617" sldId="347"/>
            <ac:graphicFrameMk id="4" creationId="{115DAFD2-E8B7-43FA-BADA-BA27198781B0}"/>
          </ac:graphicFrameMkLst>
        </pc:graphicFrameChg>
        <pc:graphicFrameChg chg="del">
          <ac:chgData name="Bridget O'Banion" userId="d80692c27fef806a" providerId="LiveId" clId="{7CEF3E3F-75F0-4D5B-8DBB-6A8843DCFE01}" dt="2019-10-29T10:44:21.045" v="80" actId="478"/>
          <ac:graphicFrameMkLst>
            <pc:docMk/>
            <pc:sldMk cId="3459451617" sldId="347"/>
            <ac:graphicFrameMk id="5" creationId="{6F2E1C82-63B8-44BE-87B5-FC532F00228B}"/>
          </ac:graphicFrameMkLst>
        </pc:graphicFrameChg>
        <pc:graphicFrameChg chg="add mod">
          <ac:chgData name="Bridget O'Banion" userId="d80692c27fef806a" providerId="LiveId" clId="{7CEF3E3F-75F0-4D5B-8DBB-6A8843DCFE01}" dt="2019-10-29T10:45:31.244" v="89" actId="1076"/>
          <ac:graphicFrameMkLst>
            <pc:docMk/>
            <pc:sldMk cId="3459451617" sldId="347"/>
            <ac:graphicFrameMk id="9" creationId="{3A8EA2CF-E4FB-48B6-A8AB-D90A599003B0}"/>
          </ac:graphicFrameMkLst>
        </pc:graphicFrameChg>
      </pc:sldChg>
      <pc:sldChg chg="addSp modSp add">
        <pc:chgData name="Bridget O'Banion" userId="d80692c27fef806a" providerId="LiveId" clId="{7CEF3E3F-75F0-4D5B-8DBB-6A8843DCFE01}" dt="2019-10-29T10:55:22.278" v="401" actId="20577"/>
        <pc:sldMkLst>
          <pc:docMk/>
          <pc:sldMk cId="2307944052" sldId="348"/>
        </pc:sldMkLst>
        <pc:spChg chg="mod">
          <ac:chgData name="Bridget O'Banion" userId="d80692c27fef806a" providerId="LiveId" clId="{7CEF3E3F-75F0-4D5B-8DBB-6A8843DCFE01}" dt="2019-10-29T10:55:22.278" v="401" actId="20577"/>
          <ac:spMkLst>
            <pc:docMk/>
            <pc:sldMk cId="2307944052" sldId="348"/>
            <ac:spMk id="2" creationId="{A7375965-2F94-48BA-82B0-E4F41958E0C8}"/>
          </ac:spMkLst>
        </pc:spChg>
        <pc:spChg chg="add mod">
          <ac:chgData name="Bridget O'Banion" userId="d80692c27fef806a" providerId="LiveId" clId="{7CEF3E3F-75F0-4D5B-8DBB-6A8843DCFE01}" dt="2019-10-29T10:51:25.716" v="237" actId="14100"/>
          <ac:spMkLst>
            <pc:docMk/>
            <pc:sldMk cId="2307944052" sldId="348"/>
            <ac:spMk id="3" creationId="{70ADEF99-F04E-454F-9312-BF2DC439002E}"/>
          </ac:spMkLst>
        </pc:spChg>
        <pc:spChg chg="add mod">
          <ac:chgData name="Bridget O'Banion" userId="d80692c27fef806a" providerId="LiveId" clId="{7CEF3E3F-75F0-4D5B-8DBB-6A8843DCFE01}" dt="2019-10-29T10:52:29.338" v="240" actId="14100"/>
          <ac:spMkLst>
            <pc:docMk/>
            <pc:sldMk cId="2307944052" sldId="348"/>
            <ac:spMk id="19" creationId="{D364594C-159D-4EC4-84B2-7822D3667375}"/>
          </ac:spMkLst>
        </pc:spChg>
      </pc:sldChg>
      <pc:sldChg chg="addSp delSp modSp add ord">
        <pc:chgData name="Bridget O'Banion" userId="d80692c27fef806a" providerId="LiveId" clId="{7CEF3E3F-75F0-4D5B-8DBB-6A8843DCFE01}" dt="2019-10-29T12:30:34.499" v="1563"/>
        <pc:sldMkLst>
          <pc:docMk/>
          <pc:sldMk cId="2408274576" sldId="349"/>
        </pc:sldMkLst>
        <pc:spChg chg="del">
          <ac:chgData name="Bridget O'Banion" userId="d80692c27fef806a" providerId="LiveId" clId="{7CEF3E3F-75F0-4D5B-8DBB-6A8843DCFE01}" dt="2019-10-29T12:25:17.265" v="1124" actId="478"/>
          <ac:spMkLst>
            <pc:docMk/>
            <pc:sldMk cId="2408274576" sldId="349"/>
            <ac:spMk id="2" creationId="{4D6C306C-6F28-4B99-BAF5-7DD38337674B}"/>
          </ac:spMkLst>
        </pc:spChg>
        <pc:spChg chg="add del">
          <ac:chgData name="Bridget O'Banion" userId="d80692c27fef806a" providerId="LiveId" clId="{7CEF3E3F-75F0-4D5B-8DBB-6A8843DCFE01}" dt="2019-10-29T12:25:14.538" v="1123" actId="478"/>
          <ac:spMkLst>
            <pc:docMk/>
            <pc:sldMk cId="2408274576" sldId="349"/>
            <ac:spMk id="3" creationId="{CE9A50D9-F85E-4586-8E22-AA00F13A9098}"/>
          </ac:spMkLst>
        </pc:spChg>
        <pc:spChg chg="add del">
          <ac:chgData name="Bridget O'Banion" userId="d80692c27fef806a" providerId="LiveId" clId="{7CEF3E3F-75F0-4D5B-8DBB-6A8843DCFE01}" dt="2019-10-29T12:24:58.326" v="1121"/>
          <ac:spMkLst>
            <pc:docMk/>
            <pc:sldMk cId="2408274576" sldId="349"/>
            <ac:spMk id="6" creationId="{D0BBE39A-A372-4EB1-802C-C7C5C2142490}"/>
          </ac:spMkLst>
        </pc:spChg>
        <pc:graphicFrameChg chg="add del mod">
          <ac:chgData name="Bridget O'Banion" userId="d80692c27fef806a" providerId="LiveId" clId="{7CEF3E3F-75F0-4D5B-8DBB-6A8843DCFE01}" dt="2019-10-29T12:24:58.326" v="1121"/>
          <ac:graphicFrameMkLst>
            <pc:docMk/>
            <pc:sldMk cId="2408274576" sldId="349"/>
            <ac:graphicFrameMk id="4" creationId="{73C458A5-6151-4379-8FC5-1ED751C5E04F}"/>
          </ac:graphicFrameMkLst>
        </pc:graphicFrameChg>
        <pc:graphicFrameChg chg="add del">
          <ac:chgData name="Bridget O'Banion" userId="d80692c27fef806a" providerId="LiveId" clId="{7CEF3E3F-75F0-4D5B-8DBB-6A8843DCFE01}" dt="2019-10-29T12:24:58.326" v="1121"/>
          <ac:graphicFrameMkLst>
            <pc:docMk/>
            <pc:sldMk cId="2408274576" sldId="349"/>
            <ac:graphicFrameMk id="5" creationId="{9A1E82E3-3E95-4B77-812F-53DDA3A92B37}"/>
          </ac:graphicFrameMkLst>
        </pc:graphicFrameChg>
        <pc:picChg chg="add mod">
          <ac:chgData name="Bridget O'Banion" userId="d80692c27fef806a" providerId="LiveId" clId="{7CEF3E3F-75F0-4D5B-8DBB-6A8843DCFE01}" dt="2019-10-29T12:25:39.676" v="1128" actId="1076"/>
          <ac:picMkLst>
            <pc:docMk/>
            <pc:sldMk cId="2408274576" sldId="349"/>
            <ac:picMk id="7" creationId="{DF2FA4E8-18EA-4258-9BD2-69E7FE625D01}"/>
          </ac:picMkLst>
        </pc:picChg>
      </pc:sldChg>
      <pc:sldChg chg="modSp add ord">
        <pc:chgData name="Bridget O'Banion" userId="d80692c27fef806a" providerId="LiveId" clId="{7CEF3E3F-75F0-4D5B-8DBB-6A8843DCFE01}" dt="2019-10-29T12:33:27.352" v="1775" actId="20577"/>
        <pc:sldMkLst>
          <pc:docMk/>
          <pc:sldMk cId="2725172875" sldId="350"/>
        </pc:sldMkLst>
        <pc:spChg chg="mod">
          <ac:chgData name="Bridget O'Banion" userId="d80692c27fef806a" providerId="LiveId" clId="{7CEF3E3F-75F0-4D5B-8DBB-6A8843DCFE01}" dt="2019-10-29T12:33:27.352" v="1775" actId="20577"/>
          <ac:spMkLst>
            <pc:docMk/>
            <pc:sldMk cId="2725172875" sldId="350"/>
            <ac:spMk id="2" creationId="{09467584-7E59-4E1C-8897-89FFCBFD9C87}"/>
          </ac:spMkLst>
        </pc:spChg>
        <pc:spChg chg="mod">
          <ac:chgData name="Bridget O'Banion" userId="d80692c27fef806a" providerId="LiveId" clId="{7CEF3E3F-75F0-4D5B-8DBB-6A8843DCFE01}" dt="2019-10-29T12:30:26.665" v="1562" actId="115"/>
          <ac:spMkLst>
            <pc:docMk/>
            <pc:sldMk cId="2725172875" sldId="350"/>
            <ac:spMk id="3" creationId="{DC6BCDC5-6555-4817-B776-8FCC52C92C54}"/>
          </ac:spMkLst>
        </pc:spChg>
      </pc:sldChg>
      <pc:sldChg chg="addSp delSp modSp add">
        <pc:chgData name="Bridget O'Banion" userId="d80692c27fef806a" providerId="LiveId" clId="{7CEF3E3F-75F0-4D5B-8DBB-6A8843DCFE01}" dt="2019-10-29T12:32:48.323" v="1721" actId="5793"/>
        <pc:sldMkLst>
          <pc:docMk/>
          <pc:sldMk cId="3753743726" sldId="351"/>
        </pc:sldMkLst>
        <pc:spChg chg="del mod">
          <ac:chgData name="Bridget O'Banion" userId="d80692c27fef806a" providerId="LiveId" clId="{7CEF3E3F-75F0-4D5B-8DBB-6A8843DCFE01}" dt="2019-10-29T12:32:32.125" v="1713" actId="478"/>
          <ac:spMkLst>
            <pc:docMk/>
            <pc:sldMk cId="3753743726" sldId="351"/>
            <ac:spMk id="3" creationId="{28130A2E-E872-4049-ACAE-8C44EE5452E6}"/>
          </ac:spMkLst>
        </pc:spChg>
        <pc:spChg chg="add mod">
          <ac:chgData name="Bridget O'Banion" userId="d80692c27fef806a" providerId="LiveId" clId="{7CEF3E3F-75F0-4D5B-8DBB-6A8843DCFE01}" dt="2019-10-29T12:32:48.323" v="1721" actId="5793"/>
          <ac:spMkLst>
            <pc:docMk/>
            <pc:sldMk cId="3753743726" sldId="351"/>
            <ac:spMk id="5" creationId="{33F2C23D-D4BE-4EF7-97F2-8162575049E2}"/>
          </ac:spMkLst>
        </pc:spChg>
        <pc:spChg chg="add del mod">
          <ac:chgData name="Bridget O'Banion" userId="d80692c27fef806a" providerId="LiveId" clId="{7CEF3E3F-75F0-4D5B-8DBB-6A8843DCFE01}" dt="2019-10-29T12:32:35.643" v="1715" actId="478"/>
          <ac:spMkLst>
            <pc:docMk/>
            <pc:sldMk cId="3753743726" sldId="351"/>
            <ac:spMk id="7" creationId="{95D983AD-3181-4E73-BCC9-B3460F7F0950}"/>
          </ac:spMkLst>
        </pc:spChg>
        <pc:picChg chg="add del">
          <ac:chgData name="Bridget O'Banion" userId="d80692c27fef806a" providerId="LiveId" clId="{7CEF3E3F-75F0-4D5B-8DBB-6A8843DCFE01}" dt="2019-10-29T12:31:10.280" v="1565"/>
          <ac:picMkLst>
            <pc:docMk/>
            <pc:sldMk cId="3753743726" sldId="351"/>
            <ac:picMk id="4" creationId="{053DDF87-EA07-4E59-9B7B-DE8A0B75E217}"/>
          </ac:picMkLst>
        </pc:picChg>
      </pc:sldChg>
      <pc:sldChg chg="modSp add">
        <pc:chgData name="Bridget O'Banion" userId="d80692c27fef806a" providerId="LiveId" clId="{7CEF3E3F-75F0-4D5B-8DBB-6A8843DCFE01}" dt="2019-10-29T12:28:17.420" v="1312" actId="20577"/>
        <pc:sldMkLst>
          <pc:docMk/>
          <pc:sldMk cId="676910102" sldId="352"/>
        </pc:sldMkLst>
        <pc:spChg chg="mod">
          <ac:chgData name="Bridget O'Banion" userId="d80692c27fef806a" providerId="LiveId" clId="{7CEF3E3F-75F0-4D5B-8DBB-6A8843DCFE01}" dt="2019-10-29T12:28:17.420" v="1312" actId="20577"/>
          <ac:spMkLst>
            <pc:docMk/>
            <pc:sldMk cId="676910102" sldId="352"/>
            <ac:spMk id="3" creationId="{569E5EBF-51FB-4D7F-B1E2-28E28A57A8AE}"/>
          </ac:spMkLst>
        </pc:spChg>
      </pc:sldChg>
      <pc:sldChg chg="add">
        <pc:chgData name="Bridget O'Banion" userId="d80692c27fef806a" providerId="LiveId" clId="{7CEF3E3F-75F0-4D5B-8DBB-6A8843DCFE01}" dt="2019-10-29T12:32:53.746" v="1722"/>
        <pc:sldMkLst>
          <pc:docMk/>
          <pc:sldMk cId="2200950718" sldId="353"/>
        </pc:sldMkLst>
      </pc:sldChg>
      <pc:sldChg chg="addSp delSp modSp add">
        <pc:chgData name="Bridget O'Banion" userId="d80692c27fef806a" providerId="LiveId" clId="{7CEF3E3F-75F0-4D5B-8DBB-6A8843DCFE01}" dt="2019-10-29T12:47:37.559" v="1928" actId="1076"/>
        <pc:sldMkLst>
          <pc:docMk/>
          <pc:sldMk cId="161206222" sldId="354"/>
        </pc:sldMkLst>
        <pc:spChg chg="del">
          <ac:chgData name="Bridget O'Banion" userId="d80692c27fef806a" providerId="LiveId" clId="{7CEF3E3F-75F0-4D5B-8DBB-6A8843DCFE01}" dt="2019-10-29T12:39:55.860" v="1777" actId="478"/>
          <ac:spMkLst>
            <pc:docMk/>
            <pc:sldMk cId="161206222" sldId="354"/>
            <ac:spMk id="3" creationId="{3CDAB38F-8B3A-419B-A9B9-FE121966BD75}"/>
          </ac:spMkLst>
        </pc:spChg>
        <pc:spChg chg="del">
          <ac:chgData name="Bridget O'Banion" userId="d80692c27fef806a" providerId="LiveId" clId="{7CEF3E3F-75F0-4D5B-8DBB-6A8843DCFE01}" dt="2019-10-29T12:40:07.143" v="1781" actId="478"/>
          <ac:spMkLst>
            <pc:docMk/>
            <pc:sldMk cId="161206222" sldId="354"/>
            <ac:spMk id="4" creationId="{C2F0C3BD-1CBE-4151-A79A-E35A3DD6325D}"/>
          </ac:spMkLst>
        </pc:spChg>
        <pc:spChg chg="del">
          <ac:chgData name="Bridget O'Banion" userId="d80692c27fef806a" providerId="LiveId" clId="{7CEF3E3F-75F0-4D5B-8DBB-6A8843DCFE01}" dt="2019-10-29T12:40:04.715" v="1780" actId="478"/>
          <ac:spMkLst>
            <pc:docMk/>
            <pc:sldMk cId="161206222" sldId="354"/>
            <ac:spMk id="7" creationId="{0482D2BF-9568-464D-93B5-701F5AE783C7}"/>
          </ac:spMkLst>
        </pc:spChg>
        <pc:spChg chg="del">
          <ac:chgData name="Bridget O'Banion" userId="d80692c27fef806a" providerId="LiveId" clId="{7CEF3E3F-75F0-4D5B-8DBB-6A8843DCFE01}" dt="2019-10-29T12:40:04.715" v="1780" actId="478"/>
          <ac:spMkLst>
            <pc:docMk/>
            <pc:sldMk cId="161206222" sldId="354"/>
            <ac:spMk id="8" creationId="{99391092-5DFD-47BA-8369-71CD913A39E7}"/>
          </ac:spMkLst>
        </pc:spChg>
        <pc:spChg chg="del">
          <ac:chgData name="Bridget O'Banion" userId="d80692c27fef806a" providerId="LiveId" clId="{7CEF3E3F-75F0-4D5B-8DBB-6A8843DCFE01}" dt="2019-10-29T12:40:04.715" v="1780" actId="478"/>
          <ac:spMkLst>
            <pc:docMk/>
            <pc:sldMk cId="161206222" sldId="354"/>
            <ac:spMk id="9" creationId="{E0F50F11-9044-4A78-BCFF-EAB6E679F2A8}"/>
          </ac:spMkLst>
        </pc:spChg>
        <pc:spChg chg="add del mod">
          <ac:chgData name="Bridget O'Banion" userId="d80692c27fef806a" providerId="LiveId" clId="{7CEF3E3F-75F0-4D5B-8DBB-6A8843DCFE01}" dt="2019-10-29T12:39:59.805" v="1778" actId="478"/>
          <ac:spMkLst>
            <pc:docMk/>
            <pc:sldMk cId="161206222" sldId="354"/>
            <ac:spMk id="10" creationId="{3A9734D8-C937-4C40-8BC8-8FA70CCB5903}"/>
          </ac:spMkLst>
        </pc:spChg>
        <pc:spChg chg="del">
          <ac:chgData name="Bridget O'Banion" userId="d80692c27fef806a" providerId="LiveId" clId="{7CEF3E3F-75F0-4D5B-8DBB-6A8843DCFE01}" dt="2019-10-29T12:40:04.715" v="1780" actId="478"/>
          <ac:spMkLst>
            <pc:docMk/>
            <pc:sldMk cId="161206222" sldId="354"/>
            <ac:spMk id="11" creationId="{0B729971-59F9-4F79-9485-C0FD23DAD378}"/>
          </ac:spMkLst>
        </pc:spChg>
        <pc:spChg chg="del">
          <ac:chgData name="Bridget O'Banion" userId="d80692c27fef806a" providerId="LiveId" clId="{7CEF3E3F-75F0-4D5B-8DBB-6A8843DCFE01}" dt="2019-10-29T12:40:04.715" v="1780" actId="478"/>
          <ac:spMkLst>
            <pc:docMk/>
            <pc:sldMk cId="161206222" sldId="354"/>
            <ac:spMk id="12" creationId="{8939DA8A-5F51-4455-BC90-CD52B5FFF5D1}"/>
          </ac:spMkLst>
        </pc:spChg>
        <pc:spChg chg="del">
          <ac:chgData name="Bridget O'Banion" userId="d80692c27fef806a" providerId="LiveId" clId="{7CEF3E3F-75F0-4D5B-8DBB-6A8843DCFE01}" dt="2019-10-29T12:40:04.715" v="1780" actId="478"/>
          <ac:spMkLst>
            <pc:docMk/>
            <pc:sldMk cId="161206222" sldId="354"/>
            <ac:spMk id="13" creationId="{5804C6DD-27CF-4C7D-B2CC-771E12C7A1F7}"/>
          </ac:spMkLst>
        </pc:spChg>
        <pc:spChg chg="del">
          <ac:chgData name="Bridget O'Banion" userId="d80692c27fef806a" providerId="LiveId" clId="{7CEF3E3F-75F0-4D5B-8DBB-6A8843DCFE01}" dt="2019-10-29T12:40:04.715" v="1780" actId="478"/>
          <ac:spMkLst>
            <pc:docMk/>
            <pc:sldMk cId="161206222" sldId="354"/>
            <ac:spMk id="14" creationId="{C5806D71-F062-409F-AE4C-D61F055F7438}"/>
          </ac:spMkLst>
        </pc:spChg>
        <pc:spChg chg="del">
          <ac:chgData name="Bridget O'Banion" userId="d80692c27fef806a" providerId="LiveId" clId="{7CEF3E3F-75F0-4D5B-8DBB-6A8843DCFE01}" dt="2019-10-29T12:40:04.715" v="1780" actId="478"/>
          <ac:spMkLst>
            <pc:docMk/>
            <pc:sldMk cId="161206222" sldId="354"/>
            <ac:spMk id="15" creationId="{6A81B588-5901-416F-AD36-C465F295279C}"/>
          </ac:spMkLst>
        </pc:spChg>
        <pc:spChg chg="del">
          <ac:chgData name="Bridget O'Banion" userId="d80692c27fef806a" providerId="LiveId" clId="{7CEF3E3F-75F0-4D5B-8DBB-6A8843DCFE01}" dt="2019-10-29T12:40:04.715" v="1780" actId="478"/>
          <ac:spMkLst>
            <pc:docMk/>
            <pc:sldMk cId="161206222" sldId="354"/>
            <ac:spMk id="16" creationId="{78DE8307-8691-44D5-A0AE-0B5188C49EED}"/>
          </ac:spMkLst>
        </pc:spChg>
        <pc:spChg chg="add mod">
          <ac:chgData name="Bridget O'Banion" userId="d80692c27fef806a" providerId="LiveId" clId="{7CEF3E3F-75F0-4D5B-8DBB-6A8843DCFE01}" dt="2019-10-29T12:47:37.559" v="1928" actId="1076"/>
          <ac:spMkLst>
            <pc:docMk/>
            <pc:sldMk cId="161206222" sldId="354"/>
            <ac:spMk id="31" creationId="{4523B36E-47DA-492D-823A-D4DA16B0EDBB}"/>
          </ac:spMkLst>
        </pc:spChg>
        <pc:spChg chg="add mod">
          <ac:chgData name="Bridget O'Banion" userId="d80692c27fef806a" providerId="LiveId" clId="{7CEF3E3F-75F0-4D5B-8DBB-6A8843DCFE01}" dt="2019-10-29T12:47:32.137" v="1927" actId="403"/>
          <ac:spMkLst>
            <pc:docMk/>
            <pc:sldMk cId="161206222" sldId="354"/>
            <ac:spMk id="32" creationId="{032CB3DF-A2CF-47A8-AF9A-B0C131B230A2}"/>
          </ac:spMkLst>
        </pc:spChg>
        <pc:spChg chg="add mod">
          <ac:chgData name="Bridget O'Banion" userId="d80692c27fef806a" providerId="LiveId" clId="{7CEF3E3F-75F0-4D5B-8DBB-6A8843DCFE01}" dt="2019-10-29T12:47:32.137" v="1927" actId="403"/>
          <ac:spMkLst>
            <pc:docMk/>
            <pc:sldMk cId="161206222" sldId="354"/>
            <ac:spMk id="33" creationId="{C2A39168-B543-40FC-9310-0EE89F8EAEB5}"/>
          </ac:spMkLst>
        </pc:spChg>
        <pc:spChg chg="add mod">
          <ac:chgData name="Bridget O'Banion" userId="d80692c27fef806a" providerId="LiveId" clId="{7CEF3E3F-75F0-4D5B-8DBB-6A8843DCFE01}" dt="2019-10-29T12:47:32.137" v="1927" actId="403"/>
          <ac:spMkLst>
            <pc:docMk/>
            <pc:sldMk cId="161206222" sldId="354"/>
            <ac:spMk id="34" creationId="{37779044-0968-4DC8-8E1F-8A16E122C9C5}"/>
          </ac:spMkLst>
        </pc:spChg>
        <pc:graphicFrameChg chg="del">
          <ac:chgData name="Bridget O'Banion" userId="d80692c27fef806a" providerId="LiveId" clId="{7CEF3E3F-75F0-4D5B-8DBB-6A8843DCFE01}" dt="2019-10-29T12:40:02.683" v="1779" actId="478"/>
          <ac:graphicFrameMkLst>
            <pc:docMk/>
            <pc:sldMk cId="161206222" sldId="354"/>
            <ac:graphicFrameMk id="6" creationId="{0EFB3CD3-4E51-4ADD-87E6-2479AA1F11C0}"/>
          </ac:graphicFrameMkLst>
        </pc:graphicFrameChg>
        <pc:picChg chg="add mod modCrop">
          <ac:chgData name="Bridget O'Banion" userId="d80692c27fef806a" providerId="LiveId" clId="{7CEF3E3F-75F0-4D5B-8DBB-6A8843DCFE01}" dt="2019-10-29T12:45:48.532" v="1869" actId="1038"/>
          <ac:picMkLst>
            <pc:docMk/>
            <pc:sldMk cId="161206222" sldId="354"/>
            <ac:picMk id="18" creationId="{01AABC0D-55B6-4DE4-B05D-4B3932B12DB7}"/>
          </ac:picMkLst>
        </pc:picChg>
        <pc:picChg chg="add del mod">
          <ac:chgData name="Bridget O'Banion" userId="d80692c27fef806a" providerId="LiveId" clId="{7CEF3E3F-75F0-4D5B-8DBB-6A8843DCFE01}" dt="2019-10-29T12:41:35.395" v="1791" actId="478"/>
          <ac:picMkLst>
            <pc:docMk/>
            <pc:sldMk cId="161206222" sldId="354"/>
            <ac:picMk id="20" creationId="{99C0D09C-0EC8-4B9F-9271-EB806EC88217}"/>
          </ac:picMkLst>
        </pc:picChg>
        <pc:picChg chg="add mod modCrop">
          <ac:chgData name="Bridget O'Banion" userId="d80692c27fef806a" providerId="LiveId" clId="{7CEF3E3F-75F0-4D5B-8DBB-6A8843DCFE01}" dt="2019-10-29T12:45:48.532" v="1869" actId="1038"/>
          <ac:picMkLst>
            <pc:docMk/>
            <pc:sldMk cId="161206222" sldId="354"/>
            <ac:picMk id="22" creationId="{BBE97FB2-CA71-40F9-ACC6-1D2334E1356A}"/>
          </ac:picMkLst>
        </pc:picChg>
        <pc:picChg chg="add del mod">
          <ac:chgData name="Bridget O'Banion" userId="d80692c27fef806a" providerId="LiveId" clId="{7CEF3E3F-75F0-4D5B-8DBB-6A8843DCFE01}" dt="2019-10-29T12:42:28.043" v="1803" actId="478"/>
          <ac:picMkLst>
            <pc:docMk/>
            <pc:sldMk cId="161206222" sldId="354"/>
            <ac:picMk id="24" creationId="{669AADE6-5F43-4352-8B86-EB8AADBE2044}"/>
          </ac:picMkLst>
        </pc:picChg>
        <pc:picChg chg="add del mod">
          <ac:chgData name="Bridget O'Banion" userId="d80692c27fef806a" providerId="LiveId" clId="{7CEF3E3F-75F0-4D5B-8DBB-6A8843DCFE01}" dt="2019-10-29T12:42:56.906" v="1807" actId="478"/>
          <ac:picMkLst>
            <pc:docMk/>
            <pc:sldMk cId="161206222" sldId="354"/>
            <ac:picMk id="26" creationId="{859BF3BF-F07F-401C-BD3A-C88461C9C636}"/>
          </ac:picMkLst>
        </pc:picChg>
        <pc:picChg chg="add mod modCrop">
          <ac:chgData name="Bridget O'Banion" userId="d80692c27fef806a" providerId="LiveId" clId="{7CEF3E3F-75F0-4D5B-8DBB-6A8843DCFE01}" dt="2019-10-29T12:45:48.532" v="1869" actId="1038"/>
          <ac:picMkLst>
            <pc:docMk/>
            <pc:sldMk cId="161206222" sldId="354"/>
            <ac:picMk id="28" creationId="{E84FA08E-AB51-4A7D-BB94-6521C8FA8AE4}"/>
          </ac:picMkLst>
        </pc:picChg>
        <pc:picChg chg="add mod modCrop">
          <ac:chgData name="Bridget O'Banion" userId="d80692c27fef806a" providerId="LiveId" clId="{7CEF3E3F-75F0-4D5B-8DBB-6A8843DCFE01}" dt="2019-10-29T12:45:48.532" v="1869" actId="1038"/>
          <ac:picMkLst>
            <pc:docMk/>
            <pc:sldMk cId="161206222" sldId="354"/>
            <ac:picMk id="30" creationId="{24D5EACA-4CF7-4729-BEBB-B7D1B582FDE5}"/>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d.docs.live.net/d80692c27fef806a/Documents/ChemotaxisProject/Genomes/FAA/MCPs_PerGenome.xlsx"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panose="02040604050505020304" pitchFamily="18" charset="0"/>
                <a:ea typeface="+mn-ea"/>
                <a:cs typeface="+mn-cs"/>
              </a:defRPr>
            </a:pPr>
            <a:r>
              <a:rPr lang="en-US">
                <a:latin typeface="Century" panose="02040604050505020304" pitchFamily="18" charset="0"/>
              </a:rPr>
              <a:t>#</a:t>
            </a:r>
            <a:r>
              <a:rPr lang="en-US" baseline="0">
                <a:latin typeface="Century" panose="02040604050505020304" pitchFamily="18" charset="0"/>
              </a:rPr>
              <a:t> Chemotaxis Proteins</a:t>
            </a:r>
            <a:endParaRPr lang="en-US">
              <a:latin typeface="Century" panose="02040604050505020304" pitchFamily="18" charset="0"/>
            </a:endParaRPr>
          </a:p>
        </c:rich>
      </c:tx>
      <c:layout>
        <c:manualLayout>
          <c:xMode val="edge"/>
          <c:yMode val="edge"/>
          <c:x val="0.287826334208224"/>
          <c:y val="0.12962962962963"/>
        </c:manualLayout>
      </c:layout>
      <c:overlay val="0"/>
      <c:spPr>
        <a:noFill/>
        <a:ln>
          <a:noFill/>
        </a:ln>
        <a:effectLst/>
      </c:spPr>
    </c:title>
    <c:autoTitleDeleted val="0"/>
    <c:plotArea>
      <c:layout/>
      <c:barChart>
        <c:barDir val="col"/>
        <c:grouping val="clustered"/>
        <c:varyColors val="0"/>
        <c:ser>
          <c:idx val="0"/>
          <c:order val="0"/>
          <c:spPr>
            <a:solidFill>
              <a:schemeClr val="tx1">
                <a:lumMod val="50000"/>
                <a:lumOff val="50000"/>
              </a:schemeClr>
            </a:solidFill>
            <a:ln>
              <a:solidFill>
                <a:schemeClr val="tx1"/>
              </a:solidFill>
            </a:ln>
            <a:effectLst/>
          </c:spPr>
          <c:invertIfNegative val="0"/>
          <c:val>
            <c:numRef>
              <c:f>Sheet1!$B$6:$H$6</c:f>
              <c:numCache>
                <c:formatCode>General</c:formatCode>
                <c:ptCount val="7"/>
                <c:pt idx="0">
                  <c:v>22.0</c:v>
                </c:pt>
                <c:pt idx="1">
                  <c:v>4.0</c:v>
                </c:pt>
                <c:pt idx="2">
                  <c:v>8.0</c:v>
                </c:pt>
                <c:pt idx="3">
                  <c:v>23.0</c:v>
                </c:pt>
                <c:pt idx="4">
                  <c:v>23.0</c:v>
                </c:pt>
                <c:pt idx="5">
                  <c:v>26.0</c:v>
                </c:pt>
                <c:pt idx="6">
                  <c:v>37.0</c:v>
                </c:pt>
              </c:numCache>
            </c:numRef>
          </c:val>
          <c:extLst xmlns:c16r2="http://schemas.microsoft.com/office/drawing/2015/06/chart">
            <c:ext xmlns:c16="http://schemas.microsoft.com/office/drawing/2014/chart" uri="{C3380CC4-5D6E-409C-BE32-E72D297353CC}">
              <c16:uniqueId val="{00000000-D4A7-4FBD-A156-5651D32199FE}"/>
            </c:ext>
          </c:extLst>
        </c:ser>
        <c:dLbls>
          <c:showLegendKey val="0"/>
          <c:showVal val="0"/>
          <c:showCatName val="0"/>
          <c:showSerName val="0"/>
          <c:showPercent val="0"/>
          <c:showBubbleSize val="0"/>
        </c:dLbls>
        <c:gapWidth val="219"/>
        <c:overlap val="-27"/>
        <c:axId val="-2092954408"/>
        <c:axId val="-2090466472"/>
      </c:barChart>
      <c:catAx>
        <c:axId val="-209295440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2090466472"/>
        <c:crosses val="autoZero"/>
        <c:auto val="1"/>
        <c:lblAlgn val="ctr"/>
        <c:lblOffset val="100"/>
        <c:noMultiLvlLbl val="0"/>
      </c:catAx>
      <c:valAx>
        <c:axId val="-20904664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2092954408"/>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3F7EF-D735-4A41-B398-6F1033AB5EEC}"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BCAAF-1115-4AAB-AB11-EF2BB976CE9D}" type="slidenum">
              <a:rPr lang="en-US" smtClean="0"/>
              <a:t>‹#›</a:t>
            </a:fld>
            <a:endParaRPr lang="en-US"/>
          </a:p>
        </p:txBody>
      </p:sp>
    </p:spTree>
    <p:extLst>
      <p:ext uri="{BB962C8B-B14F-4D97-AF65-F5344CB8AC3E}">
        <p14:creationId xmlns:p14="http://schemas.microsoft.com/office/powerpoint/2010/main" val="1459893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the organizers for inviting me here today, as well as all of you for coming to listen. I’m excited to talk to you today about the research questions I’ve been able to explore with the help of the PRC, looking at the role of chemotaxis and spatial distribution in microbiome assembly</a:t>
            </a:r>
          </a:p>
        </p:txBody>
      </p:sp>
      <p:sp>
        <p:nvSpPr>
          <p:cNvPr id="4" name="Slide Number Placeholder 3"/>
          <p:cNvSpPr>
            <a:spLocks noGrp="1"/>
          </p:cNvSpPr>
          <p:nvPr>
            <p:ph type="sldNum" sz="quarter" idx="5"/>
          </p:nvPr>
        </p:nvSpPr>
        <p:spPr/>
        <p:txBody>
          <a:bodyPr/>
          <a:lstStyle/>
          <a:p>
            <a:fld id="{D2CBCAAF-1115-4AAB-AB11-EF2BB976CE9D}" type="slidenum">
              <a:rPr lang="en-US" smtClean="0"/>
              <a:t>1</a:t>
            </a:fld>
            <a:endParaRPr lang="en-US"/>
          </a:p>
        </p:txBody>
      </p:sp>
    </p:spTree>
    <p:extLst>
      <p:ext uri="{BB962C8B-B14F-4D97-AF65-F5344CB8AC3E}">
        <p14:creationId xmlns:p14="http://schemas.microsoft.com/office/powerpoint/2010/main" val="212683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amine reactive fluorescent dyes (binds to OM and lipopolysaccharides), wash to remove free dye, suspend on slide with plant (we used Arabidopsis) and visualize after about 4 hours. </a:t>
            </a:r>
          </a:p>
          <a:p>
            <a:r>
              <a:rPr lang="en-US" dirty="0"/>
              <a:t>This method allows us to expand our knowledge of where strains go. Historically this has only been done with genetically tagged organisms, but this allows us to bypass this step</a:t>
            </a:r>
          </a:p>
        </p:txBody>
      </p:sp>
      <p:sp>
        <p:nvSpPr>
          <p:cNvPr id="4" name="Slide Number Placeholder 3"/>
          <p:cNvSpPr>
            <a:spLocks noGrp="1"/>
          </p:cNvSpPr>
          <p:nvPr>
            <p:ph type="sldNum" sz="quarter" idx="5"/>
          </p:nvPr>
        </p:nvSpPr>
        <p:spPr/>
        <p:txBody>
          <a:bodyPr/>
          <a:lstStyle/>
          <a:p>
            <a:fld id="{D2CBCAAF-1115-4AAB-AB11-EF2BB976CE9D}" type="slidenum">
              <a:rPr lang="en-US" smtClean="0"/>
              <a:t>11</a:t>
            </a:fld>
            <a:endParaRPr lang="en-US"/>
          </a:p>
        </p:txBody>
      </p:sp>
    </p:spTree>
    <p:extLst>
      <p:ext uri="{BB962C8B-B14F-4D97-AF65-F5344CB8AC3E}">
        <p14:creationId xmlns:p14="http://schemas.microsoft.com/office/powerpoint/2010/main" val="149783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what we have. On the right, </a:t>
            </a:r>
            <a:r>
              <a:rPr lang="en-US" dirty="0" err="1"/>
              <a:t>Dyella</a:t>
            </a:r>
            <a:r>
              <a:rPr lang="en-US" dirty="0"/>
              <a:t> in red, a gamma, localizing to elongation zone (just above root tip), and on the left, P. fluorescens in green, which has been used for a model organism in other types of studies but never in this manner, localizing to root hairs. </a:t>
            </a:r>
          </a:p>
        </p:txBody>
      </p:sp>
      <p:sp>
        <p:nvSpPr>
          <p:cNvPr id="4" name="Slide Number Placeholder 3"/>
          <p:cNvSpPr>
            <a:spLocks noGrp="1"/>
          </p:cNvSpPr>
          <p:nvPr>
            <p:ph type="sldNum" sz="quarter" idx="5"/>
          </p:nvPr>
        </p:nvSpPr>
        <p:spPr/>
        <p:txBody>
          <a:bodyPr/>
          <a:lstStyle/>
          <a:p>
            <a:fld id="{D2CBCAAF-1115-4AAB-AB11-EF2BB976CE9D}" type="slidenum">
              <a:rPr lang="en-US" smtClean="0"/>
              <a:t>12</a:t>
            </a:fld>
            <a:endParaRPr lang="en-US"/>
          </a:p>
        </p:txBody>
      </p:sp>
    </p:spTree>
    <p:extLst>
      <p:ext uri="{BB962C8B-B14F-4D97-AF65-F5344CB8AC3E}">
        <p14:creationId xmlns:p14="http://schemas.microsoft.com/office/powerpoint/2010/main" val="165295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focus on one characterization most relevant to the topic of this talk: spatial localization. </a:t>
            </a:r>
          </a:p>
          <a:p>
            <a:r>
              <a:rPr lang="en-US" dirty="0"/>
              <a:t>Typically done with model systems using fluorescent protein tags or FISH. But most microbiome bugs are not represented by model organisms  and wild isolates often not genetically tractable (</a:t>
            </a:r>
            <a:r>
              <a:rPr lang="en-US" dirty="0" err="1"/>
              <a:t>atleast</a:t>
            </a:r>
            <a:r>
              <a:rPr lang="en-US" dirty="0"/>
              <a:t> when thinking of 20 isolates within the timeframe of a PhD). And FISH requires fixed samples.</a:t>
            </a:r>
          </a:p>
        </p:txBody>
      </p:sp>
      <p:sp>
        <p:nvSpPr>
          <p:cNvPr id="4" name="Slide Number Placeholder 3"/>
          <p:cNvSpPr>
            <a:spLocks noGrp="1"/>
          </p:cNvSpPr>
          <p:nvPr>
            <p:ph type="sldNum" sz="quarter" idx="5"/>
          </p:nvPr>
        </p:nvSpPr>
        <p:spPr/>
        <p:txBody>
          <a:bodyPr/>
          <a:lstStyle/>
          <a:p>
            <a:fld id="{D2CBCAAF-1115-4AAB-AB11-EF2BB976CE9D}" type="slidenum">
              <a:rPr lang="en-US" smtClean="0"/>
              <a:t>13</a:t>
            </a:fld>
            <a:endParaRPr lang="en-US"/>
          </a:p>
        </p:txBody>
      </p:sp>
    </p:spTree>
    <p:extLst>
      <p:ext uri="{BB962C8B-B14F-4D97-AF65-F5344CB8AC3E}">
        <p14:creationId xmlns:p14="http://schemas.microsoft.com/office/powerpoint/2010/main" val="2560073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focus on one characterization most relevant to the topic of this talk: spatial localization. </a:t>
            </a:r>
          </a:p>
          <a:p>
            <a:r>
              <a:rPr lang="en-US" dirty="0"/>
              <a:t>Typically done with model systems using fluorescent protein tags or FISH. But most microbiome bugs are not represented by model organisms  and wild isolates often not genetically tractable (</a:t>
            </a:r>
            <a:r>
              <a:rPr lang="en-US" dirty="0" err="1"/>
              <a:t>atleast</a:t>
            </a:r>
            <a:r>
              <a:rPr lang="en-US" dirty="0"/>
              <a:t> when thinking of 20 isolates within the timeframe of a PhD). And FISH requires fixed samples.</a:t>
            </a:r>
          </a:p>
        </p:txBody>
      </p:sp>
      <p:sp>
        <p:nvSpPr>
          <p:cNvPr id="4" name="Slide Number Placeholder 3"/>
          <p:cNvSpPr>
            <a:spLocks noGrp="1"/>
          </p:cNvSpPr>
          <p:nvPr>
            <p:ph type="sldNum" sz="quarter" idx="5"/>
          </p:nvPr>
        </p:nvSpPr>
        <p:spPr/>
        <p:txBody>
          <a:bodyPr/>
          <a:lstStyle/>
          <a:p>
            <a:fld id="{D2CBCAAF-1115-4AAB-AB11-EF2BB976CE9D}" type="slidenum">
              <a:rPr lang="en-US" smtClean="0"/>
              <a:t>14</a:t>
            </a:fld>
            <a:endParaRPr lang="en-US"/>
          </a:p>
        </p:txBody>
      </p:sp>
    </p:spTree>
    <p:extLst>
      <p:ext uri="{BB962C8B-B14F-4D97-AF65-F5344CB8AC3E}">
        <p14:creationId xmlns:p14="http://schemas.microsoft.com/office/powerpoint/2010/main" val="24540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focus on one characterization most relevant to the topic of this talk: spatial localization. </a:t>
            </a:r>
          </a:p>
          <a:p>
            <a:r>
              <a:rPr lang="en-US" dirty="0"/>
              <a:t>Typically done with model systems using fluorescent protein tags or FISH. But most microbiome bugs are not represented by model organisms  and wild isolates often not genetically tractable (</a:t>
            </a:r>
            <a:r>
              <a:rPr lang="en-US" dirty="0" err="1"/>
              <a:t>atleast</a:t>
            </a:r>
            <a:r>
              <a:rPr lang="en-US" dirty="0"/>
              <a:t> when thinking of 20 isolates within the timeframe of a PhD). And FISH requires fixed samples.</a:t>
            </a:r>
          </a:p>
        </p:txBody>
      </p:sp>
      <p:sp>
        <p:nvSpPr>
          <p:cNvPr id="4" name="Slide Number Placeholder 3"/>
          <p:cNvSpPr>
            <a:spLocks noGrp="1"/>
          </p:cNvSpPr>
          <p:nvPr>
            <p:ph type="sldNum" sz="quarter" idx="5"/>
          </p:nvPr>
        </p:nvSpPr>
        <p:spPr/>
        <p:txBody>
          <a:bodyPr/>
          <a:lstStyle/>
          <a:p>
            <a:fld id="{D2CBCAAF-1115-4AAB-AB11-EF2BB976CE9D}" type="slidenum">
              <a:rPr lang="en-US" smtClean="0"/>
              <a:t>15</a:t>
            </a:fld>
            <a:endParaRPr lang="en-US"/>
          </a:p>
        </p:txBody>
      </p:sp>
    </p:spTree>
    <p:extLst>
      <p:ext uri="{BB962C8B-B14F-4D97-AF65-F5344CB8AC3E}">
        <p14:creationId xmlns:p14="http://schemas.microsoft.com/office/powerpoint/2010/main" val="192731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 to </a:t>
            </a:r>
            <a:r>
              <a:rPr lang="en-US" dirty="0" err="1"/>
              <a:t>cheA</a:t>
            </a:r>
            <a:r>
              <a:rPr lang="en-US" dirty="0"/>
              <a:t> copies, clean up tree a little bit (or remove)</a:t>
            </a:r>
          </a:p>
        </p:txBody>
      </p:sp>
      <p:sp>
        <p:nvSpPr>
          <p:cNvPr id="4" name="Slide Number Placeholder 3"/>
          <p:cNvSpPr>
            <a:spLocks noGrp="1"/>
          </p:cNvSpPr>
          <p:nvPr>
            <p:ph type="sldNum" sz="quarter" idx="5"/>
          </p:nvPr>
        </p:nvSpPr>
        <p:spPr/>
        <p:txBody>
          <a:bodyPr/>
          <a:lstStyle/>
          <a:p>
            <a:fld id="{D2CBCAAF-1115-4AAB-AB11-EF2BB976CE9D}" type="slidenum">
              <a:rPr lang="en-US" smtClean="0"/>
              <a:t>16</a:t>
            </a:fld>
            <a:endParaRPr lang="en-US"/>
          </a:p>
        </p:txBody>
      </p:sp>
    </p:spTree>
    <p:extLst>
      <p:ext uri="{BB962C8B-B14F-4D97-AF65-F5344CB8AC3E}">
        <p14:creationId xmlns:p14="http://schemas.microsoft.com/office/powerpoint/2010/main" val="1428714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list of characterizations. </a:t>
            </a:r>
          </a:p>
          <a:p>
            <a:r>
              <a:rPr lang="en-US" dirty="0"/>
              <a:t>Altogether, these different analyses can give us an idea of their mono-interactions with the plant, as well as their potential niche overlap and antagonistic behavior they may have with other organisms</a:t>
            </a:r>
          </a:p>
        </p:txBody>
      </p:sp>
      <p:sp>
        <p:nvSpPr>
          <p:cNvPr id="4" name="Slide Number Placeholder 3"/>
          <p:cNvSpPr>
            <a:spLocks noGrp="1"/>
          </p:cNvSpPr>
          <p:nvPr>
            <p:ph type="sldNum" sz="quarter" idx="5"/>
          </p:nvPr>
        </p:nvSpPr>
        <p:spPr/>
        <p:txBody>
          <a:bodyPr/>
          <a:lstStyle/>
          <a:p>
            <a:fld id="{D2CBCAAF-1115-4AAB-AB11-EF2BB976CE9D}" type="slidenum">
              <a:rPr lang="en-US" smtClean="0"/>
              <a:t>17</a:t>
            </a:fld>
            <a:endParaRPr lang="en-US"/>
          </a:p>
        </p:txBody>
      </p:sp>
    </p:spTree>
    <p:extLst>
      <p:ext uri="{BB962C8B-B14F-4D97-AF65-F5344CB8AC3E}">
        <p14:creationId xmlns:p14="http://schemas.microsoft.com/office/powerpoint/2010/main" val="2036310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list of characterizations. </a:t>
            </a:r>
          </a:p>
          <a:p>
            <a:r>
              <a:rPr lang="en-US" dirty="0"/>
              <a:t>Altogether, these different analyses can give us an idea of their mono-interactions with the plant, as well as their potential niche overlap and antagonistic behavior they may have with other organisms</a:t>
            </a:r>
          </a:p>
        </p:txBody>
      </p:sp>
      <p:sp>
        <p:nvSpPr>
          <p:cNvPr id="4" name="Slide Number Placeholder 3"/>
          <p:cNvSpPr>
            <a:spLocks noGrp="1"/>
          </p:cNvSpPr>
          <p:nvPr>
            <p:ph type="sldNum" sz="quarter" idx="5"/>
          </p:nvPr>
        </p:nvSpPr>
        <p:spPr/>
        <p:txBody>
          <a:bodyPr/>
          <a:lstStyle/>
          <a:p>
            <a:fld id="{D2CBCAAF-1115-4AAB-AB11-EF2BB976CE9D}" type="slidenum">
              <a:rPr lang="en-US" smtClean="0"/>
              <a:t>18</a:t>
            </a:fld>
            <a:endParaRPr lang="en-US"/>
          </a:p>
        </p:txBody>
      </p:sp>
    </p:spTree>
    <p:extLst>
      <p:ext uri="{BB962C8B-B14F-4D97-AF65-F5344CB8AC3E}">
        <p14:creationId xmlns:p14="http://schemas.microsoft.com/office/powerpoint/2010/main" val="241371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100s of </a:t>
            </a:r>
            <a:r>
              <a:rPr lang="en-US" dirty="0" err="1"/>
              <a:t>dbCAN</a:t>
            </a:r>
            <a:r>
              <a:rPr lang="en-US" dirty="0"/>
              <a:t> entries – other thoughts on ways to represent?</a:t>
            </a:r>
          </a:p>
        </p:txBody>
      </p:sp>
      <p:sp>
        <p:nvSpPr>
          <p:cNvPr id="4" name="Slide Number Placeholder 3"/>
          <p:cNvSpPr>
            <a:spLocks noGrp="1"/>
          </p:cNvSpPr>
          <p:nvPr>
            <p:ph type="sldNum" sz="quarter" idx="5"/>
          </p:nvPr>
        </p:nvSpPr>
        <p:spPr/>
        <p:txBody>
          <a:bodyPr/>
          <a:lstStyle/>
          <a:p>
            <a:fld id="{D2CBCAAF-1115-4AAB-AB11-EF2BB976CE9D}" type="slidenum">
              <a:rPr lang="en-US" smtClean="0"/>
              <a:t>19</a:t>
            </a:fld>
            <a:endParaRPr lang="en-US"/>
          </a:p>
        </p:txBody>
      </p:sp>
    </p:spTree>
    <p:extLst>
      <p:ext uri="{BB962C8B-B14F-4D97-AF65-F5344CB8AC3E}">
        <p14:creationId xmlns:p14="http://schemas.microsoft.com/office/powerpoint/2010/main" val="422842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list of characterizations. </a:t>
            </a:r>
          </a:p>
          <a:p>
            <a:r>
              <a:rPr lang="en-US" dirty="0"/>
              <a:t>Altogether, these different analyses can give us an idea of their mono-interactions with the plant, as well as their potential niche overlap and antagonistic behavior they may have with other organisms</a:t>
            </a:r>
          </a:p>
        </p:txBody>
      </p:sp>
      <p:sp>
        <p:nvSpPr>
          <p:cNvPr id="4" name="Slide Number Placeholder 3"/>
          <p:cNvSpPr>
            <a:spLocks noGrp="1"/>
          </p:cNvSpPr>
          <p:nvPr>
            <p:ph type="sldNum" sz="quarter" idx="5"/>
          </p:nvPr>
        </p:nvSpPr>
        <p:spPr/>
        <p:txBody>
          <a:bodyPr/>
          <a:lstStyle/>
          <a:p>
            <a:fld id="{D2CBCAAF-1115-4AAB-AB11-EF2BB976CE9D}" type="slidenum">
              <a:rPr lang="en-US" smtClean="0"/>
              <a:t>20</a:t>
            </a:fld>
            <a:endParaRPr lang="en-US"/>
          </a:p>
        </p:txBody>
      </p:sp>
    </p:spTree>
    <p:extLst>
      <p:ext uri="{BB962C8B-B14F-4D97-AF65-F5344CB8AC3E}">
        <p14:creationId xmlns:p14="http://schemas.microsoft.com/office/powerpoint/2010/main" val="152980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microbiome work conducted today is done at a scale that we as humans perceive to be relevant. But there is a fundamental disconnect between the scale of our sampling and the scale of the molecular interactions we try to extrapolate to</a:t>
            </a:r>
          </a:p>
          <a:p>
            <a:endParaRPr lang="en-US" dirty="0"/>
          </a:p>
        </p:txBody>
      </p:sp>
      <p:sp>
        <p:nvSpPr>
          <p:cNvPr id="4" name="Slide Number Placeholder 3"/>
          <p:cNvSpPr>
            <a:spLocks noGrp="1"/>
          </p:cNvSpPr>
          <p:nvPr>
            <p:ph type="sldNum" sz="quarter" idx="5"/>
          </p:nvPr>
        </p:nvSpPr>
        <p:spPr/>
        <p:txBody>
          <a:bodyPr/>
          <a:lstStyle/>
          <a:p>
            <a:fld id="{D2CBCAAF-1115-4AAB-AB11-EF2BB976CE9D}" type="slidenum">
              <a:rPr lang="en-US" smtClean="0"/>
              <a:t>3</a:t>
            </a:fld>
            <a:endParaRPr lang="en-US"/>
          </a:p>
        </p:txBody>
      </p:sp>
    </p:spTree>
    <p:extLst>
      <p:ext uri="{BB962C8B-B14F-4D97-AF65-F5344CB8AC3E}">
        <p14:creationId xmlns:p14="http://schemas.microsoft.com/office/powerpoint/2010/main" val="1681336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involves first gathering a collection of isolates relevant to the </a:t>
            </a:r>
            <a:r>
              <a:rPr lang="en-US" dirty="0" err="1"/>
              <a:t>phytobiome</a:t>
            </a:r>
            <a:r>
              <a:rPr lang="en-US" dirty="0"/>
              <a:t> (based on 16S sequencing data) with fully sequenced genomes. then putting each of these isolates through a variety of characterizations in vitro and in vivo. Based on these functions, we will combine them into a variety of synthetic communities and investigate different outcomes. We want to characterize each organism in isolation first – how do we know what changes in a community context if we don’t have baseline info?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what I’ve done the past year = choosing isolates, extracting gDNA, isolate phenotypic characterizations. = Building a foundation to move forward, combining into groups or picking interesting phenotypes to investigate further for the remainder of my dissertation</a:t>
            </a:r>
          </a:p>
          <a:p>
            <a:endParaRPr lang="en-US" dirty="0"/>
          </a:p>
        </p:txBody>
      </p:sp>
      <p:sp>
        <p:nvSpPr>
          <p:cNvPr id="4" name="Slide Number Placeholder 3"/>
          <p:cNvSpPr>
            <a:spLocks noGrp="1"/>
          </p:cNvSpPr>
          <p:nvPr>
            <p:ph type="sldNum" sz="quarter" idx="5"/>
          </p:nvPr>
        </p:nvSpPr>
        <p:spPr/>
        <p:txBody>
          <a:bodyPr/>
          <a:lstStyle/>
          <a:p>
            <a:fld id="{D2CBCAAF-1115-4AAB-AB11-EF2BB976CE9D}" type="slidenum">
              <a:rPr lang="en-US" smtClean="0"/>
              <a:t>21</a:t>
            </a:fld>
            <a:endParaRPr lang="en-US"/>
          </a:p>
        </p:txBody>
      </p:sp>
    </p:spTree>
    <p:extLst>
      <p:ext uri="{BB962C8B-B14F-4D97-AF65-F5344CB8AC3E}">
        <p14:creationId xmlns:p14="http://schemas.microsoft.com/office/powerpoint/2010/main" val="121927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EMSL logo</a:t>
            </a: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E9FF432-EEE9-4793-AD07-523D7B129BD4}" type="slidenum">
              <a:rPr lang="en-US">
                <a:latin typeface="Calibri" pitchFamily="34" charset="0"/>
              </a:rPr>
              <a:pPr eaLnBrk="1" hangingPunct="1"/>
              <a:t>22</a:t>
            </a:fld>
            <a:endParaRPr lang="en-US">
              <a:latin typeface="Calibri" pitchFamily="34" charset="0"/>
            </a:endParaRPr>
          </a:p>
        </p:txBody>
      </p:sp>
    </p:spTree>
    <p:extLst>
      <p:ext uri="{BB962C8B-B14F-4D97-AF65-F5344CB8AC3E}">
        <p14:creationId xmlns:p14="http://schemas.microsoft.com/office/powerpoint/2010/main" val="178104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sample plant organs (root or leaf tissue) by taking the entire thing and homogenizing it, then sequencing/analyzing</a:t>
            </a:r>
          </a:p>
          <a:p>
            <a:r>
              <a:rPr lang="en-US" dirty="0"/>
              <a:t>And while we may see a single homogenous tissue, Microbes likely see a wonderland of different niches, some good and some bad for each specific microbe</a:t>
            </a:r>
          </a:p>
        </p:txBody>
      </p:sp>
      <p:sp>
        <p:nvSpPr>
          <p:cNvPr id="4" name="Slide Number Placeholder 3"/>
          <p:cNvSpPr>
            <a:spLocks noGrp="1"/>
          </p:cNvSpPr>
          <p:nvPr>
            <p:ph type="sldNum" sz="quarter" idx="5"/>
          </p:nvPr>
        </p:nvSpPr>
        <p:spPr/>
        <p:txBody>
          <a:bodyPr/>
          <a:lstStyle/>
          <a:p>
            <a:fld id="{D2CBCAAF-1115-4AAB-AB11-EF2BB976CE9D}" type="slidenum">
              <a:rPr lang="en-US" smtClean="0"/>
              <a:t>4</a:t>
            </a:fld>
            <a:endParaRPr lang="en-US"/>
          </a:p>
        </p:txBody>
      </p:sp>
    </p:spTree>
    <p:extLst>
      <p:ext uri="{BB962C8B-B14F-4D97-AF65-F5344CB8AC3E}">
        <p14:creationId xmlns:p14="http://schemas.microsoft.com/office/powerpoint/2010/main" val="4474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often study microbial associations with specific parts of the root  in the lab by associating single strains with plants. And while studying these binary associations allows us to pin down specific mechanisms at cellular levels, it fails to account for the biotic complexity experienced in wild systems. </a:t>
            </a:r>
          </a:p>
        </p:txBody>
      </p:sp>
      <p:sp>
        <p:nvSpPr>
          <p:cNvPr id="4" name="Slide Number Placeholder 3"/>
          <p:cNvSpPr>
            <a:spLocks noGrp="1"/>
          </p:cNvSpPr>
          <p:nvPr>
            <p:ph type="sldNum" sz="quarter" idx="5"/>
          </p:nvPr>
        </p:nvSpPr>
        <p:spPr/>
        <p:txBody>
          <a:bodyPr/>
          <a:lstStyle/>
          <a:p>
            <a:fld id="{D2CBCAAF-1115-4AAB-AB11-EF2BB976CE9D}" type="slidenum">
              <a:rPr lang="en-US" smtClean="0"/>
              <a:t>5</a:t>
            </a:fld>
            <a:endParaRPr lang="en-US"/>
          </a:p>
        </p:txBody>
      </p:sp>
    </p:spTree>
    <p:extLst>
      <p:ext uri="{BB962C8B-B14F-4D97-AF65-F5344CB8AC3E}">
        <p14:creationId xmlns:p14="http://schemas.microsoft.com/office/powerpoint/2010/main" val="58133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for these binary associations from the literature – just a select couple to focus our ideas.</a:t>
            </a:r>
          </a:p>
          <a:p>
            <a:r>
              <a:rPr lang="en-US" dirty="0"/>
              <a:t>On the left, work from the 90s with ice nucleating bacteria showing differential concentrations for sucrose and tryptophan across the root</a:t>
            </a:r>
          </a:p>
          <a:p>
            <a:r>
              <a:rPr lang="en-US" dirty="0"/>
              <a:t>On the right, work by our collaborators using chemotaxis mutants to show differential localization</a:t>
            </a:r>
          </a:p>
          <a:p>
            <a:r>
              <a:rPr lang="en-US" dirty="0"/>
              <a:t>These pieces, along with many other lines of evidence, show us that different root niches are chemically distinct and microorganisms are sensitive to these differences and can localize to the root accordingly.</a:t>
            </a:r>
          </a:p>
          <a:p>
            <a:endParaRPr lang="en-US" dirty="0"/>
          </a:p>
          <a:p>
            <a:r>
              <a:rPr lang="en-US" dirty="0"/>
              <a:t>Make sure to mention that they can be attractants or repellants</a:t>
            </a:r>
          </a:p>
        </p:txBody>
      </p:sp>
      <p:sp>
        <p:nvSpPr>
          <p:cNvPr id="4" name="Slide Number Placeholder 3"/>
          <p:cNvSpPr>
            <a:spLocks noGrp="1"/>
          </p:cNvSpPr>
          <p:nvPr>
            <p:ph type="sldNum" sz="quarter" idx="5"/>
          </p:nvPr>
        </p:nvSpPr>
        <p:spPr/>
        <p:txBody>
          <a:bodyPr/>
          <a:lstStyle/>
          <a:p>
            <a:fld id="{D2CBCAAF-1115-4AAB-AB11-EF2BB976CE9D}" type="slidenum">
              <a:rPr lang="en-US" smtClean="0"/>
              <a:t>6</a:t>
            </a:fld>
            <a:endParaRPr lang="en-US"/>
          </a:p>
        </p:txBody>
      </p:sp>
    </p:spTree>
    <p:extLst>
      <p:ext uri="{BB962C8B-B14F-4D97-AF65-F5344CB8AC3E}">
        <p14:creationId xmlns:p14="http://schemas.microsoft.com/office/powerpoint/2010/main" val="110323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this holds true across more microbes than just the model organisms that have typically been studied in this manner, then chemically distinct niches may host different microbial communities. </a:t>
            </a:r>
          </a:p>
          <a:p>
            <a:r>
              <a:rPr lang="en-US" dirty="0"/>
              <a:t>Bulk sampling is likely washing out these signals.</a:t>
            </a:r>
          </a:p>
        </p:txBody>
      </p:sp>
      <p:sp>
        <p:nvSpPr>
          <p:cNvPr id="4" name="Slide Number Placeholder 3"/>
          <p:cNvSpPr>
            <a:spLocks noGrp="1"/>
          </p:cNvSpPr>
          <p:nvPr>
            <p:ph type="sldNum" sz="quarter" idx="5"/>
          </p:nvPr>
        </p:nvSpPr>
        <p:spPr/>
        <p:txBody>
          <a:bodyPr/>
          <a:lstStyle/>
          <a:p>
            <a:fld id="{D2CBCAAF-1115-4AAB-AB11-EF2BB976CE9D}" type="slidenum">
              <a:rPr lang="en-US" smtClean="0"/>
              <a:t>7</a:t>
            </a:fld>
            <a:endParaRPr lang="en-US"/>
          </a:p>
        </p:txBody>
      </p:sp>
    </p:spTree>
    <p:extLst>
      <p:ext uri="{BB962C8B-B14F-4D97-AF65-F5344CB8AC3E}">
        <p14:creationId xmlns:p14="http://schemas.microsoft.com/office/powerpoint/2010/main" val="120539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has got our lab interested in the following questions. There are a lot of other factors in addition to localization that likely influence colonization (C source, competition, immune suppression, etc.)</a:t>
            </a:r>
          </a:p>
          <a:p>
            <a:endParaRPr lang="en-US" dirty="0"/>
          </a:p>
          <a:p>
            <a:r>
              <a:rPr lang="en-US" dirty="0"/>
              <a:t>Chemotaxis towards or away from root niches</a:t>
            </a:r>
          </a:p>
        </p:txBody>
      </p:sp>
      <p:sp>
        <p:nvSpPr>
          <p:cNvPr id="4" name="Slide Number Placeholder 3"/>
          <p:cNvSpPr>
            <a:spLocks noGrp="1"/>
          </p:cNvSpPr>
          <p:nvPr>
            <p:ph type="sldNum" sz="quarter" idx="5"/>
          </p:nvPr>
        </p:nvSpPr>
        <p:spPr/>
        <p:txBody>
          <a:bodyPr/>
          <a:lstStyle/>
          <a:p>
            <a:fld id="{D2CBCAAF-1115-4AAB-AB11-EF2BB976CE9D}" type="slidenum">
              <a:rPr lang="en-US" smtClean="0"/>
              <a:t>8</a:t>
            </a:fld>
            <a:endParaRPr lang="en-US"/>
          </a:p>
        </p:txBody>
      </p:sp>
    </p:spTree>
    <p:extLst>
      <p:ext uri="{BB962C8B-B14F-4D97-AF65-F5344CB8AC3E}">
        <p14:creationId xmlns:p14="http://schemas.microsoft.com/office/powerpoint/2010/main" val="259976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involves first gathering a collection of isolates relevant to the </a:t>
            </a:r>
            <a:r>
              <a:rPr lang="en-US" dirty="0" err="1"/>
              <a:t>phytobiome</a:t>
            </a:r>
            <a:r>
              <a:rPr lang="en-US" dirty="0"/>
              <a:t> (based on 16S sequencing data) with fully sequenced genomes. then putting each of these isolates through a variety of characterizations in vitro and in vivo. Based on these functions, we will combine them into a variety of synthetic communities and investigate different outcomes. We want to characterize each organism in isolation first – how do we know what changes in a community context if we don’t have baseline info?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what I’ve done the past year = choosing isolates, extracting gDNA, isolate phenotypic characterizations. = Building a foundation to move forward, combining into groups or picking interesting phenotypes to investigate further for the remainder of my dissertation</a:t>
            </a:r>
          </a:p>
          <a:p>
            <a:endParaRPr lang="en-US" dirty="0"/>
          </a:p>
        </p:txBody>
      </p:sp>
      <p:sp>
        <p:nvSpPr>
          <p:cNvPr id="4" name="Slide Number Placeholder 3"/>
          <p:cNvSpPr>
            <a:spLocks noGrp="1"/>
          </p:cNvSpPr>
          <p:nvPr>
            <p:ph type="sldNum" sz="quarter" idx="5"/>
          </p:nvPr>
        </p:nvSpPr>
        <p:spPr/>
        <p:txBody>
          <a:bodyPr/>
          <a:lstStyle/>
          <a:p>
            <a:fld id="{D2CBCAAF-1115-4AAB-AB11-EF2BB976CE9D}" type="slidenum">
              <a:rPr lang="en-US" smtClean="0"/>
              <a:t>9</a:t>
            </a:fld>
            <a:endParaRPr lang="en-US"/>
          </a:p>
        </p:txBody>
      </p:sp>
    </p:spTree>
    <p:extLst>
      <p:ext uri="{BB962C8B-B14F-4D97-AF65-F5344CB8AC3E}">
        <p14:creationId xmlns:p14="http://schemas.microsoft.com/office/powerpoint/2010/main" val="121927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the past year has been spent building this foundation</a:t>
            </a:r>
          </a:p>
        </p:txBody>
      </p:sp>
      <p:sp>
        <p:nvSpPr>
          <p:cNvPr id="4" name="Slide Number Placeholder 3"/>
          <p:cNvSpPr>
            <a:spLocks noGrp="1"/>
          </p:cNvSpPr>
          <p:nvPr>
            <p:ph type="sldNum" sz="quarter" idx="5"/>
          </p:nvPr>
        </p:nvSpPr>
        <p:spPr/>
        <p:txBody>
          <a:bodyPr/>
          <a:lstStyle/>
          <a:p>
            <a:fld id="{D2CBCAAF-1115-4AAB-AB11-EF2BB976CE9D}" type="slidenum">
              <a:rPr lang="en-US" smtClean="0"/>
              <a:t>10</a:t>
            </a:fld>
            <a:endParaRPr lang="en-US"/>
          </a:p>
        </p:txBody>
      </p:sp>
    </p:spTree>
    <p:extLst>
      <p:ext uri="{BB962C8B-B14F-4D97-AF65-F5344CB8AC3E}">
        <p14:creationId xmlns:p14="http://schemas.microsoft.com/office/powerpoint/2010/main" val="316918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66D3F1-97B6-4AD4-9465-B21F958065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182807-8891-45AF-AFE4-A4F6901E1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A41EEB-8551-4D99-9613-4B7260841F58}"/>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5" name="Footer Placeholder 4">
            <a:extLst>
              <a:ext uri="{FF2B5EF4-FFF2-40B4-BE49-F238E27FC236}">
                <a16:creationId xmlns:a16="http://schemas.microsoft.com/office/drawing/2014/main" xmlns="" id="{91C28DFD-4BF3-420D-8A0F-419EAC9BE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F6733B-FE6B-450D-9DF2-5F61F33910BA}"/>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102984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DBA24-224C-4CA5-B441-D755BC050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3D4CCB3-0901-48F5-823C-95768F7469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78EF37-18C8-42CD-80E4-44CA2FEBF754}"/>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5" name="Footer Placeholder 4">
            <a:extLst>
              <a:ext uri="{FF2B5EF4-FFF2-40B4-BE49-F238E27FC236}">
                <a16:creationId xmlns:a16="http://schemas.microsoft.com/office/drawing/2014/main" xmlns="" id="{220329FA-DE0B-43AB-9B8B-918F818CD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FFA6C0-3372-4B93-8239-B57F09F5CCA6}"/>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373870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CB8446-9357-4BEF-8808-C8D6197FFF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41973-8049-47B6-9E11-C2D4035D71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51A4CA-FF5B-4A55-898F-529D9017FB74}"/>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5" name="Footer Placeholder 4">
            <a:extLst>
              <a:ext uri="{FF2B5EF4-FFF2-40B4-BE49-F238E27FC236}">
                <a16:creationId xmlns:a16="http://schemas.microsoft.com/office/drawing/2014/main" xmlns="" id="{7A0635B5-6EAD-4D30-B82E-43EEA8933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720A9A-DA6D-4548-BC58-F8AED9605C06}"/>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337840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357432-0D58-49DE-909C-576044C08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4A83587-0190-411C-89C2-AA0189221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D0970F-A7D3-452B-A264-744FD625FD8F}"/>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5" name="Footer Placeholder 4">
            <a:extLst>
              <a:ext uri="{FF2B5EF4-FFF2-40B4-BE49-F238E27FC236}">
                <a16:creationId xmlns:a16="http://schemas.microsoft.com/office/drawing/2014/main" xmlns="" id="{68221977-BD76-4AA5-8E4B-3D2286023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E7F388-9034-46D7-9142-B5AC740471C3}"/>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359441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79AA3-C622-445B-8A07-8CEB34345D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475DFB8-B333-4208-AFFB-B10246243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6068B8E-B6FF-4ABA-87E3-B59D4D568C6E}"/>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5" name="Footer Placeholder 4">
            <a:extLst>
              <a:ext uri="{FF2B5EF4-FFF2-40B4-BE49-F238E27FC236}">
                <a16:creationId xmlns:a16="http://schemas.microsoft.com/office/drawing/2014/main" xmlns="" id="{F88DF4CC-69B0-4906-9959-7227EF0F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323368-A121-4F5F-9942-C87666F166CD}"/>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266135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555881-42B3-490C-9460-DA9564EE1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D058EF-1916-4EFE-8951-2E217177BD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3F6DB9-89F3-41C4-B163-01C43302B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E3E4D8-75EA-45A4-B847-22678BBCC3CD}"/>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6" name="Footer Placeholder 5">
            <a:extLst>
              <a:ext uri="{FF2B5EF4-FFF2-40B4-BE49-F238E27FC236}">
                <a16:creationId xmlns:a16="http://schemas.microsoft.com/office/drawing/2014/main" xmlns="" id="{A260AD61-5B57-48EA-A7D0-D5FF21EE5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BBC601-3A64-45F5-A933-1768B014D8A1}"/>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1060055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AB4CB0-CC03-4D52-9A31-365E655C3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DBA3C3C-96EA-4F4C-9611-C30D7768B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73E8AB3-B7F4-46A7-8ADB-AC6C4C5EC1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16D42D-79B9-4EC6-B6C1-258E8F3CF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0AAAD57-B8CD-463F-9E16-D78661684F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933ABE-406B-4A04-84FA-62FF663AC83A}"/>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8" name="Footer Placeholder 7">
            <a:extLst>
              <a:ext uri="{FF2B5EF4-FFF2-40B4-BE49-F238E27FC236}">
                <a16:creationId xmlns:a16="http://schemas.microsoft.com/office/drawing/2014/main" xmlns="" id="{55126284-F8DA-49EE-9FC5-03313CEBC8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F863973-DE05-4DAD-BC33-76E311FA9691}"/>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746020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8A242-A855-46E2-8D1F-180CE62F2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090046-C587-47E1-B778-508419CF9C38}"/>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4" name="Footer Placeholder 3">
            <a:extLst>
              <a:ext uri="{FF2B5EF4-FFF2-40B4-BE49-F238E27FC236}">
                <a16:creationId xmlns:a16="http://schemas.microsoft.com/office/drawing/2014/main" xmlns="" id="{1B689AB3-4E11-4A41-B424-57E9FB5D3E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45A38E-BFBC-4D81-BB4F-B70AB2A05789}"/>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344763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8684A8-3AA8-4429-9A07-43E55A23C52C}"/>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3" name="Footer Placeholder 2">
            <a:extLst>
              <a:ext uri="{FF2B5EF4-FFF2-40B4-BE49-F238E27FC236}">
                <a16:creationId xmlns:a16="http://schemas.microsoft.com/office/drawing/2014/main" xmlns="" id="{43E3FBB1-C9FC-4B67-A436-4170AACE41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11BC0FE-1CFF-474D-9598-8107B24A3CCE}"/>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136022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7B93A-D0AA-45FE-B3B9-F6FEB9F7E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D283A87-8301-418F-AA95-B77C5F220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9C48EB-34A2-42F4-A566-E7D28D581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2A754A-6053-43A5-87D3-D86DFB6FFCC8}"/>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6" name="Footer Placeholder 5">
            <a:extLst>
              <a:ext uri="{FF2B5EF4-FFF2-40B4-BE49-F238E27FC236}">
                <a16:creationId xmlns:a16="http://schemas.microsoft.com/office/drawing/2014/main" xmlns="" id="{4342EE01-D0CA-401B-A96A-46347B384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4D9061-D03D-47BA-A051-F0A8FE9D9C1A}"/>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408231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16F54-F063-4A2D-A251-3E78B7357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68EB6EC-63EA-4088-A834-6B44C91004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102B8B3-DF70-49B6-98CB-4E4C1EAF9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1AE599-847A-4E92-9815-42725646B750}"/>
              </a:ext>
            </a:extLst>
          </p:cNvPr>
          <p:cNvSpPr>
            <a:spLocks noGrp="1"/>
          </p:cNvSpPr>
          <p:nvPr>
            <p:ph type="dt" sz="half" idx="10"/>
          </p:nvPr>
        </p:nvSpPr>
        <p:spPr/>
        <p:txBody>
          <a:bodyPr/>
          <a:lstStyle/>
          <a:p>
            <a:fld id="{C0BF61FF-834F-4E72-8CF4-84250FFC82B4}" type="datetimeFigureOut">
              <a:rPr lang="en-US" smtClean="0"/>
              <a:t>11/7/19</a:t>
            </a:fld>
            <a:endParaRPr lang="en-US"/>
          </a:p>
        </p:txBody>
      </p:sp>
      <p:sp>
        <p:nvSpPr>
          <p:cNvPr id="6" name="Footer Placeholder 5">
            <a:extLst>
              <a:ext uri="{FF2B5EF4-FFF2-40B4-BE49-F238E27FC236}">
                <a16:creationId xmlns:a16="http://schemas.microsoft.com/office/drawing/2014/main" xmlns="" id="{A699E707-816B-41A6-96CE-98BB2BD91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528179-1DF2-4AC9-A0DB-4E0232FB6E50}"/>
              </a:ext>
            </a:extLst>
          </p:cNvPr>
          <p:cNvSpPr>
            <a:spLocks noGrp="1"/>
          </p:cNvSpPr>
          <p:nvPr>
            <p:ph type="sldNum" sz="quarter" idx="12"/>
          </p:nvPr>
        </p:nvSpPr>
        <p:spPr/>
        <p:txBody>
          <a:bodyPr/>
          <a:lstStyle/>
          <a:p>
            <a:fld id="{34485E6E-2B90-42D1-89B3-CBD77C324D39}" type="slidenum">
              <a:rPr lang="en-US" smtClean="0"/>
              <a:t>‹#›</a:t>
            </a:fld>
            <a:endParaRPr lang="en-US"/>
          </a:p>
        </p:txBody>
      </p:sp>
    </p:spTree>
    <p:extLst>
      <p:ext uri="{BB962C8B-B14F-4D97-AF65-F5344CB8AC3E}">
        <p14:creationId xmlns:p14="http://schemas.microsoft.com/office/powerpoint/2010/main" val="23272633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09448A-401E-4B4D-A04F-732BA78AB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45340A4-0367-4F73-AF8C-6BD4E287ED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4E9F06-C889-470B-878F-9A221549B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F61FF-834F-4E72-8CF4-84250FFC82B4}" type="datetimeFigureOut">
              <a:rPr lang="en-US" smtClean="0"/>
              <a:t>11/7/19</a:t>
            </a:fld>
            <a:endParaRPr lang="en-US"/>
          </a:p>
        </p:txBody>
      </p:sp>
      <p:sp>
        <p:nvSpPr>
          <p:cNvPr id="5" name="Footer Placeholder 4">
            <a:extLst>
              <a:ext uri="{FF2B5EF4-FFF2-40B4-BE49-F238E27FC236}">
                <a16:creationId xmlns:a16="http://schemas.microsoft.com/office/drawing/2014/main" xmlns="" id="{2E988F96-BB7C-4D22-85AF-03661CB84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FC4C928-60D8-400D-A90A-A517B8BF5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85E6E-2B90-42D1-89B3-CBD77C324D39}" type="slidenum">
              <a:rPr lang="en-US" smtClean="0"/>
              <a:t>‹#›</a:t>
            </a:fld>
            <a:endParaRPr lang="en-US"/>
          </a:p>
        </p:txBody>
      </p:sp>
    </p:spTree>
    <p:extLst>
      <p:ext uri="{BB962C8B-B14F-4D97-AF65-F5344CB8AC3E}">
        <p14:creationId xmlns:p14="http://schemas.microsoft.com/office/powerpoint/2010/main" val="29555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Relationship Id="rId4" Type="http://schemas.openxmlformats.org/officeDocument/2006/relationships/image" Target="../media/image22.pn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chart" Target="../charts/chart1.xml"/><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package" Target="../embeddings/Microsoft_Excel_Sheet1.xlsx"/><Relationship Id="rId5" Type="http://schemas.openxmlformats.org/officeDocument/2006/relationships/image" Target="../media/image28.emf"/><Relationship Id="rId6"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openxmlformats.org/officeDocument/2006/relationships/image" Target="../media/image17.svg"/><Relationship Id="rId12" Type="http://schemas.openxmlformats.org/officeDocument/2006/relationships/image" Target="../media/image16.png"/><Relationship Id="rId13" Type="http://schemas.openxmlformats.org/officeDocument/2006/relationships/image" Target="../media/image19.sv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3.svg"/><Relationship Id="rId8" Type="http://schemas.openxmlformats.org/officeDocument/2006/relationships/image" Target="../media/image14.png"/><Relationship Id="rId9" Type="http://schemas.openxmlformats.org/officeDocument/2006/relationships/image" Target="../media/image15.svg"/><Relationship Id="rId10"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1" Type="http://schemas.openxmlformats.org/officeDocument/2006/relationships/image" Target="../media/image17.svg"/><Relationship Id="rId12" Type="http://schemas.openxmlformats.org/officeDocument/2006/relationships/image" Target="../media/image16.png"/><Relationship Id="rId13" Type="http://schemas.openxmlformats.org/officeDocument/2006/relationships/image" Target="../media/image19.sv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3.svg"/><Relationship Id="rId8" Type="http://schemas.openxmlformats.org/officeDocument/2006/relationships/image" Target="../media/image14.png"/><Relationship Id="rId9" Type="http://schemas.openxmlformats.org/officeDocument/2006/relationships/image" Target="../media/image15.svg"/><Relationship Id="rId10"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xmlns="" id="{2C55788D-36CC-4BB0-9138-7192B1EB1725}"/>
              </a:ext>
            </a:extLst>
          </p:cNvPr>
          <p:cNvPicPr>
            <a:picLocks noChangeAspect="1"/>
          </p:cNvPicPr>
          <p:nvPr/>
        </p:nvPicPr>
        <p:blipFill rotWithShape="1">
          <a:blip r:embed="rId3">
            <a:extLst>
              <a:ext uri="{28A0092B-C50C-407E-A947-70E740481C1C}">
                <a14:useLocalDpi xmlns:a14="http://schemas.microsoft.com/office/drawing/2010/main" val="0"/>
              </a:ext>
            </a:extLst>
          </a:blip>
          <a:srcRect l="9682" t="-9712" r="15200"/>
          <a:stretch/>
        </p:blipFill>
        <p:spPr>
          <a:xfrm>
            <a:off x="0" y="636813"/>
            <a:ext cx="12192000" cy="6221187"/>
          </a:xfrm>
          <a:prstGeom prst="rect">
            <a:avLst/>
          </a:prstGeom>
        </p:spPr>
      </p:pic>
      <p:sp>
        <p:nvSpPr>
          <p:cNvPr id="2" name="Title 1">
            <a:extLst>
              <a:ext uri="{FF2B5EF4-FFF2-40B4-BE49-F238E27FC236}">
                <a16:creationId xmlns:a16="http://schemas.microsoft.com/office/drawing/2014/main" xmlns="" id="{DBBE30D4-4F51-40CD-A62C-C3FF2D6CA73D}"/>
              </a:ext>
            </a:extLst>
          </p:cNvPr>
          <p:cNvSpPr>
            <a:spLocks noGrp="1"/>
          </p:cNvSpPr>
          <p:nvPr>
            <p:ph type="ctrTitle"/>
          </p:nvPr>
        </p:nvSpPr>
        <p:spPr>
          <a:xfrm>
            <a:off x="157843" y="1240971"/>
            <a:ext cx="8044543" cy="2387600"/>
          </a:xfrm>
        </p:spPr>
        <p:txBody>
          <a:bodyPr>
            <a:normAutofit/>
          </a:bodyPr>
          <a:lstStyle/>
          <a:p>
            <a:r>
              <a:rPr lang="en-US" sz="4000" dirty="0" smtClean="0">
                <a:latin typeface="Cambria"/>
                <a:cs typeface="Cambria"/>
              </a:rPr>
              <a:t>Bridging the gap between single-strain and community-level plant-microbiome chemical interactions</a:t>
            </a:r>
            <a:endParaRPr lang="en-US" sz="4000" dirty="0">
              <a:latin typeface="Cambria"/>
              <a:cs typeface="Cambria"/>
            </a:endParaRPr>
          </a:p>
        </p:txBody>
      </p:sp>
      <p:sp>
        <p:nvSpPr>
          <p:cNvPr id="3" name="Subtitle 2">
            <a:extLst>
              <a:ext uri="{FF2B5EF4-FFF2-40B4-BE49-F238E27FC236}">
                <a16:creationId xmlns:a16="http://schemas.microsoft.com/office/drawing/2014/main" xmlns="" id="{98D43680-0200-480E-B29A-EA31415DADC8}"/>
              </a:ext>
            </a:extLst>
          </p:cNvPr>
          <p:cNvSpPr>
            <a:spLocks noGrp="1"/>
          </p:cNvSpPr>
          <p:nvPr>
            <p:ph type="subTitle" idx="1"/>
          </p:nvPr>
        </p:nvSpPr>
        <p:spPr>
          <a:xfrm>
            <a:off x="76200" y="4562361"/>
            <a:ext cx="9144000" cy="1655762"/>
          </a:xfrm>
        </p:spPr>
        <p:txBody>
          <a:bodyPr>
            <a:normAutofit lnSpcReduction="10000"/>
          </a:bodyPr>
          <a:lstStyle/>
          <a:p>
            <a:r>
              <a:rPr lang="en-US" dirty="0" smtClean="0">
                <a:latin typeface="Century" panose="02040604050505020304" pitchFamily="18" charset="0"/>
              </a:rPr>
              <a:t>Sarah L. </a:t>
            </a:r>
            <a:r>
              <a:rPr lang="en-US" dirty="0" err="1" smtClean="0">
                <a:latin typeface="Century" panose="02040604050505020304" pitchFamily="18" charset="0"/>
              </a:rPr>
              <a:t>Lebeis</a:t>
            </a:r>
            <a:r>
              <a:rPr lang="en-US" dirty="0" smtClean="0">
                <a:latin typeface="Century" panose="02040604050505020304" pitchFamily="18" charset="0"/>
              </a:rPr>
              <a:t>, Ph.D.</a:t>
            </a:r>
          </a:p>
          <a:p>
            <a:r>
              <a:rPr lang="en-US" dirty="0" smtClean="0">
                <a:latin typeface="Century" panose="02040604050505020304" pitchFamily="18" charset="0"/>
              </a:rPr>
              <a:t>Department of Microbiology</a:t>
            </a:r>
          </a:p>
          <a:p>
            <a:r>
              <a:rPr lang="en-US" dirty="0" smtClean="0">
                <a:latin typeface="Century" panose="02040604050505020304" pitchFamily="18" charset="0"/>
              </a:rPr>
              <a:t>University of Tennessee</a:t>
            </a:r>
          </a:p>
          <a:p>
            <a:r>
              <a:rPr lang="en-US" dirty="0" smtClean="0">
                <a:latin typeface="Century" panose="02040604050505020304" pitchFamily="18" charset="0"/>
              </a:rPr>
              <a:t>11/7/19</a:t>
            </a:r>
            <a:endParaRPr lang="en-US" dirty="0">
              <a:latin typeface="Century" panose="02040604050505020304" pitchFamily="18" charset="0"/>
            </a:endParaRPr>
          </a:p>
        </p:txBody>
      </p:sp>
    </p:spTree>
    <p:extLst>
      <p:ext uri="{BB962C8B-B14F-4D97-AF65-F5344CB8AC3E}">
        <p14:creationId xmlns:p14="http://schemas.microsoft.com/office/powerpoint/2010/main" val="16341680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6D17C5-1769-4196-8070-842A2532B870}"/>
              </a:ext>
            </a:extLst>
          </p:cNvPr>
          <p:cNvSpPr>
            <a:spLocks noGrp="1"/>
          </p:cNvSpPr>
          <p:nvPr>
            <p:ph type="title"/>
          </p:nvPr>
        </p:nvSpPr>
        <p:spPr>
          <a:xfrm>
            <a:off x="647953" y="443848"/>
            <a:ext cx="11008629" cy="1325563"/>
          </a:xfrm>
        </p:spPr>
        <p:txBody>
          <a:bodyPr>
            <a:normAutofit fontScale="90000"/>
          </a:bodyPr>
          <a:lstStyle/>
          <a:p>
            <a:r>
              <a:rPr lang="en-US" dirty="0" smtClean="0">
                <a:latin typeface="Century" panose="02040604050505020304" pitchFamily="18" charset="0"/>
              </a:rPr>
              <a:t>Characterize </a:t>
            </a:r>
            <a:r>
              <a:rPr lang="en-US" dirty="0">
                <a:latin typeface="Century" panose="02040604050505020304" pitchFamily="18" charset="0"/>
              </a:rPr>
              <a:t>the fundamental niche of isolates </a:t>
            </a:r>
            <a:r>
              <a:rPr lang="en-US" i="1" dirty="0">
                <a:latin typeface="Century" panose="02040604050505020304" pitchFamily="18" charset="0"/>
              </a:rPr>
              <a:t>in vitro</a:t>
            </a:r>
            <a:r>
              <a:rPr lang="en-US" dirty="0">
                <a:latin typeface="Century" panose="02040604050505020304" pitchFamily="18" charset="0"/>
              </a:rPr>
              <a:t> and </a:t>
            </a:r>
            <a:r>
              <a:rPr lang="en-US" i="1" dirty="0">
                <a:latin typeface="Century" panose="02040604050505020304" pitchFamily="18" charset="0"/>
              </a:rPr>
              <a:t>in vivo</a:t>
            </a:r>
            <a:br>
              <a:rPr lang="en-US" i="1" dirty="0">
                <a:latin typeface="Century" panose="02040604050505020304" pitchFamily="18" charset="0"/>
              </a:rPr>
            </a:br>
            <a:endParaRPr lang="en-US" dirty="0"/>
          </a:p>
        </p:txBody>
      </p:sp>
      <p:sp>
        <p:nvSpPr>
          <p:cNvPr id="3" name="Content Placeholder 2">
            <a:extLst>
              <a:ext uri="{FF2B5EF4-FFF2-40B4-BE49-F238E27FC236}">
                <a16:creationId xmlns:a16="http://schemas.microsoft.com/office/drawing/2014/main" xmlns="" id="{0A94BC79-0BE6-40F9-956E-04222349362F}"/>
              </a:ext>
            </a:extLst>
          </p:cNvPr>
          <p:cNvSpPr>
            <a:spLocks noGrp="1"/>
          </p:cNvSpPr>
          <p:nvPr>
            <p:ph idx="1"/>
          </p:nvPr>
        </p:nvSpPr>
        <p:spPr>
          <a:xfrm>
            <a:off x="838200" y="1645197"/>
            <a:ext cx="11190514" cy="4768955"/>
          </a:xfrm>
        </p:spPr>
        <p:txBody>
          <a:bodyPr>
            <a:normAutofit/>
          </a:bodyPr>
          <a:lstStyle/>
          <a:p>
            <a:pPr marL="0" indent="0">
              <a:buNone/>
            </a:pPr>
            <a:endParaRPr lang="en-US" dirty="0">
              <a:latin typeface="Century" panose="02040604050505020304" pitchFamily="18" charset="0"/>
              <a:ea typeface="Cambria" panose="02040503050406030204" pitchFamily="18" charset="0"/>
            </a:endParaRPr>
          </a:p>
          <a:p>
            <a:r>
              <a:rPr lang="en-US" dirty="0">
                <a:latin typeface="Century" panose="02040604050505020304" pitchFamily="18" charset="0"/>
                <a:ea typeface="Cambria" panose="02040503050406030204" pitchFamily="18" charset="0"/>
              </a:rPr>
              <a:t>Part I: </a:t>
            </a:r>
            <a:r>
              <a:rPr lang="en-US" dirty="0" smtClean="0">
                <a:latin typeface="Century" panose="02040604050505020304" pitchFamily="18" charset="0"/>
                <a:ea typeface="Cambria" panose="02040503050406030204" pitchFamily="18" charset="0"/>
              </a:rPr>
              <a:t>Select motile isolates </a:t>
            </a:r>
          </a:p>
          <a:p>
            <a:r>
              <a:rPr lang="en-US" dirty="0" smtClean="0">
                <a:latin typeface="Century" panose="02040604050505020304" pitchFamily="18" charset="0"/>
                <a:ea typeface="Cambria" panose="02040503050406030204" pitchFamily="18" charset="0"/>
              </a:rPr>
              <a:t>Part </a:t>
            </a:r>
            <a:r>
              <a:rPr lang="en-US" dirty="0">
                <a:latin typeface="Century" panose="02040604050505020304" pitchFamily="18" charset="0"/>
                <a:ea typeface="Cambria" panose="02040503050406030204" pitchFamily="18" charset="0"/>
              </a:rPr>
              <a:t>II: Extract gDNA and submit for whole-genome sequencing </a:t>
            </a:r>
            <a:endParaRPr lang="en-US" dirty="0" smtClean="0">
              <a:latin typeface="Century" panose="02040604050505020304" pitchFamily="18" charset="0"/>
              <a:ea typeface="Cambria" panose="02040503050406030204" pitchFamily="18" charset="0"/>
            </a:endParaRPr>
          </a:p>
          <a:p>
            <a:r>
              <a:rPr lang="en-US" b="1" dirty="0" smtClean="0">
                <a:latin typeface="Century" panose="02040604050505020304" pitchFamily="18" charset="0"/>
                <a:ea typeface="Cambria" panose="02040503050406030204" pitchFamily="18" charset="0"/>
              </a:rPr>
              <a:t>Part </a:t>
            </a:r>
            <a:r>
              <a:rPr lang="en-US" b="1" dirty="0">
                <a:latin typeface="Century" panose="02040604050505020304" pitchFamily="18" charset="0"/>
                <a:ea typeface="Cambria" panose="02040503050406030204" pitchFamily="18" charset="0"/>
              </a:rPr>
              <a:t>III: </a:t>
            </a:r>
            <a:r>
              <a:rPr lang="en-US" b="1" dirty="0">
                <a:latin typeface="Century" panose="02040604050505020304" pitchFamily="18" charset="0"/>
                <a:ea typeface="Cambria" panose="02040503050406030204" pitchFamily="18" charset="0"/>
              </a:rPr>
              <a:t>I</a:t>
            </a:r>
            <a:r>
              <a:rPr lang="en-US" b="1" dirty="0" smtClean="0">
                <a:latin typeface="Century" panose="02040604050505020304" pitchFamily="18" charset="0"/>
                <a:ea typeface="Cambria" panose="02040503050406030204" pitchFamily="18" charset="0"/>
              </a:rPr>
              <a:t>nitial root </a:t>
            </a:r>
            <a:r>
              <a:rPr lang="en-US" b="1" dirty="0" err="1" smtClean="0">
                <a:latin typeface="Century" panose="02040604050505020304" pitchFamily="18" charset="0"/>
                <a:ea typeface="Cambria" panose="02040503050406030204" pitchFamily="18" charset="0"/>
              </a:rPr>
              <a:t>chemotaxis</a:t>
            </a:r>
            <a:r>
              <a:rPr lang="en-US" b="1" dirty="0" smtClean="0">
                <a:latin typeface="Century" panose="02040604050505020304" pitchFamily="18" charset="0"/>
                <a:ea typeface="Cambria" panose="02040503050406030204" pitchFamily="18" charset="0"/>
              </a:rPr>
              <a:t> and 2 week colonization</a:t>
            </a:r>
            <a:endParaRPr lang="en-US" b="1" dirty="0">
              <a:latin typeface="Century" panose="02040604050505020304" pitchFamily="18" charset="0"/>
              <a:ea typeface="Cambria" panose="02040503050406030204" pitchFamily="18" charset="0"/>
            </a:endParaRPr>
          </a:p>
          <a:p>
            <a:r>
              <a:rPr lang="en-US" b="1" dirty="0">
                <a:latin typeface="Century" panose="02040604050505020304" pitchFamily="18" charset="0"/>
                <a:ea typeface="Cambria" panose="02040503050406030204" pitchFamily="18" charset="0"/>
              </a:rPr>
              <a:t>Part IV: </a:t>
            </a:r>
            <a:r>
              <a:rPr lang="en-US" b="1" i="1" dirty="0">
                <a:latin typeface="Century" panose="02040604050505020304" pitchFamily="18" charset="0"/>
                <a:ea typeface="Cambria" panose="02040503050406030204" pitchFamily="18" charset="0"/>
              </a:rPr>
              <a:t>in vitro </a:t>
            </a:r>
            <a:r>
              <a:rPr lang="en-US" b="1" dirty="0" smtClean="0">
                <a:latin typeface="Century" panose="02040604050505020304" pitchFamily="18" charset="0"/>
                <a:ea typeface="Cambria" panose="02040503050406030204" pitchFamily="18" charset="0"/>
              </a:rPr>
              <a:t>carbon utilization</a:t>
            </a:r>
            <a:endParaRPr lang="en-US" b="1" dirty="0">
              <a:latin typeface="Century" panose="02040604050505020304" pitchFamily="18" charset="0"/>
              <a:ea typeface="Cambria" panose="02040503050406030204" pitchFamily="18" charset="0"/>
            </a:endParaRPr>
          </a:p>
        </p:txBody>
      </p:sp>
    </p:spTree>
    <p:extLst>
      <p:ext uri="{BB962C8B-B14F-4D97-AF65-F5344CB8AC3E}">
        <p14:creationId xmlns:p14="http://schemas.microsoft.com/office/powerpoint/2010/main" val="122159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E68846-353C-49DB-889D-C3A17BB1FAF1}"/>
              </a:ext>
            </a:extLst>
          </p:cNvPr>
          <p:cNvSpPr>
            <a:spLocks noGrp="1"/>
          </p:cNvSpPr>
          <p:nvPr>
            <p:ph type="title"/>
          </p:nvPr>
        </p:nvSpPr>
        <p:spPr>
          <a:xfrm>
            <a:off x="268415" y="365125"/>
            <a:ext cx="11853735" cy="1325563"/>
          </a:xfrm>
        </p:spPr>
        <p:txBody>
          <a:bodyPr/>
          <a:lstStyle/>
          <a:p>
            <a:pPr algn="ctr"/>
            <a:r>
              <a:rPr lang="en-US" dirty="0" smtClean="0">
                <a:latin typeface="Cambria"/>
                <a:cs typeface="Cambria"/>
              </a:rPr>
              <a:t>Fluorescent </a:t>
            </a:r>
            <a:r>
              <a:rPr lang="en-US" dirty="0">
                <a:latin typeface="Cambria"/>
                <a:cs typeface="Cambria"/>
              </a:rPr>
              <a:t>dyes for live staining cells</a:t>
            </a:r>
          </a:p>
        </p:txBody>
      </p:sp>
      <p:pic>
        <p:nvPicPr>
          <p:cNvPr id="5" name="Content Placeholder 4" descr="A close up of a device&#10;&#10;Description automatically generated">
            <a:extLst>
              <a:ext uri="{FF2B5EF4-FFF2-40B4-BE49-F238E27FC236}">
                <a16:creationId xmlns:a16="http://schemas.microsoft.com/office/drawing/2014/main" xmlns="" id="{AE53990C-796D-4B8C-A7B7-6A5FB42DC50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5" t="11704" r="85286" b="20248"/>
          <a:stretch/>
        </p:blipFill>
        <p:spPr>
          <a:xfrm>
            <a:off x="527732" y="2737757"/>
            <a:ext cx="828537" cy="2650673"/>
          </a:xfrm>
        </p:spPr>
      </p:pic>
      <p:pic>
        <p:nvPicPr>
          <p:cNvPr id="7" name="Content Placeholder 4" descr="A close up of a device&#10;&#10;Description automatically generated">
            <a:extLst>
              <a:ext uri="{FF2B5EF4-FFF2-40B4-BE49-F238E27FC236}">
                <a16:creationId xmlns:a16="http://schemas.microsoft.com/office/drawing/2014/main" xmlns="" id="{D7E507C6-FC0A-43D2-AE18-27680ED84269}"/>
              </a:ext>
            </a:extLst>
          </p:cNvPr>
          <p:cNvPicPr>
            <a:picLocks noChangeAspect="1"/>
          </p:cNvPicPr>
          <p:nvPr/>
        </p:nvPicPr>
        <p:blipFill rotWithShape="1">
          <a:blip r:embed="rId3">
            <a:extLst>
              <a:ext uri="{28A0092B-C50C-407E-A947-70E740481C1C}">
                <a14:useLocalDpi xmlns:a14="http://schemas.microsoft.com/office/drawing/2010/main" val="0"/>
              </a:ext>
            </a:extLst>
          </a:blip>
          <a:srcRect l="64185" t="9830" b="34508"/>
          <a:stretch/>
        </p:blipFill>
        <p:spPr>
          <a:xfrm>
            <a:off x="9965644" y="2894742"/>
            <a:ext cx="2226356" cy="2422072"/>
          </a:xfrm>
          <a:prstGeom prst="rect">
            <a:avLst/>
          </a:prstGeom>
        </p:spPr>
      </p:pic>
      <p:pic>
        <p:nvPicPr>
          <p:cNvPr id="8" name="Content Placeholder 4" descr="A close up of a device&#10;&#10;Description automatically generated">
            <a:extLst>
              <a:ext uri="{FF2B5EF4-FFF2-40B4-BE49-F238E27FC236}">
                <a16:creationId xmlns:a16="http://schemas.microsoft.com/office/drawing/2014/main" xmlns="" id="{D1888797-9969-43B5-94E1-6E833AB082C2}"/>
              </a:ext>
            </a:extLst>
          </p:cNvPr>
          <p:cNvPicPr>
            <a:picLocks noChangeAspect="1"/>
          </p:cNvPicPr>
          <p:nvPr/>
        </p:nvPicPr>
        <p:blipFill rotWithShape="1">
          <a:blip r:embed="rId3">
            <a:extLst>
              <a:ext uri="{28A0092B-C50C-407E-A947-70E740481C1C}">
                <a14:useLocalDpi xmlns:a14="http://schemas.microsoft.com/office/drawing/2010/main" val="0"/>
              </a:ext>
            </a:extLst>
          </a:blip>
          <a:srcRect l="16114" t="16959" r="56567" b="25627"/>
          <a:stretch/>
        </p:blipFill>
        <p:spPr>
          <a:xfrm>
            <a:off x="2397578" y="2794908"/>
            <a:ext cx="1698172" cy="2498272"/>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480EA483-AC2E-4FA3-B98E-1A8E52A03E4B}"/>
              </a:ext>
            </a:extLst>
          </p:cNvPr>
          <p:cNvPicPr>
            <a:picLocks noChangeAspect="1"/>
          </p:cNvPicPr>
          <p:nvPr/>
        </p:nvPicPr>
        <p:blipFill rotWithShape="1">
          <a:blip r:embed="rId4">
            <a:extLst>
              <a:ext uri="{28A0092B-C50C-407E-A947-70E740481C1C}">
                <a14:useLocalDpi xmlns:a14="http://schemas.microsoft.com/office/drawing/2010/main" val="0"/>
              </a:ext>
            </a:extLst>
          </a:blip>
          <a:srcRect l="20840" t="30702" r="39397" b="50000"/>
          <a:stretch/>
        </p:blipFill>
        <p:spPr>
          <a:xfrm>
            <a:off x="1055914" y="2155371"/>
            <a:ext cx="2324099" cy="658586"/>
          </a:xfrm>
          <a:prstGeom prst="rect">
            <a:avLst/>
          </a:prstGeom>
        </p:spPr>
      </p:pic>
      <p:sp>
        <p:nvSpPr>
          <p:cNvPr id="15" name="TextBox 14">
            <a:extLst>
              <a:ext uri="{FF2B5EF4-FFF2-40B4-BE49-F238E27FC236}">
                <a16:creationId xmlns:a16="http://schemas.microsoft.com/office/drawing/2014/main" xmlns="" id="{F392D86D-8100-4920-A4FD-ACCC28C5DA65}"/>
              </a:ext>
            </a:extLst>
          </p:cNvPr>
          <p:cNvSpPr txBox="1"/>
          <p:nvPr/>
        </p:nvSpPr>
        <p:spPr>
          <a:xfrm>
            <a:off x="2769411" y="5203764"/>
            <a:ext cx="1326339" cy="369332"/>
          </a:xfrm>
          <a:prstGeom prst="rect">
            <a:avLst/>
          </a:prstGeom>
          <a:noFill/>
        </p:spPr>
        <p:txBody>
          <a:bodyPr wrap="square" rtlCol="0">
            <a:spAutoFit/>
          </a:bodyPr>
          <a:lstStyle/>
          <a:p>
            <a:r>
              <a:rPr lang="en-US" dirty="0">
                <a:latin typeface="Century" panose="02040604050505020304" pitchFamily="18" charset="0"/>
                <a:cs typeface="Arial" panose="020B0604020202020204" pitchFamily="34" charset="0"/>
              </a:rPr>
              <a:t>Wash cells</a:t>
            </a:r>
          </a:p>
        </p:txBody>
      </p:sp>
      <p:pic>
        <p:nvPicPr>
          <p:cNvPr id="17" name="Picture 16" descr="A close up of a logo&#10;&#10;Description automatically generated">
            <a:extLst>
              <a:ext uri="{FF2B5EF4-FFF2-40B4-BE49-F238E27FC236}">
                <a16:creationId xmlns:a16="http://schemas.microsoft.com/office/drawing/2014/main" xmlns="" id="{CDBEC21F-5DB7-49C0-8A6F-AC036C4C2473}"/>
              </a:ext>
            </a:extLst>
          </p:cNvPr>
          <p:cNvPicPr>
            <a:picLocks noChangeAspect="1"/>
          </p:cNvPicPr>
          <p:nvPr/>
        </p:nvPicPr>
        <p:blipFill rotWithShape="1">
          <a:blip r:embed="rId4">
            <a:extLst>
              <a:ext uri="{28A0092B-C50C-407E-A947-70E740481C1C}">
                <a14:useLocalDpi xmlns:a14="http://schemas.microsoft.com/office/drawing/2010/main" val="0"/>
              </a:ext>
            </a:extLst>
          </a:blip>
          <a:srcRect l="20840" t="30702" r="39397" b="50000"/>
          <a:stretch/>
        </p:blipFill>
        <p:spPr>
          <a:xfrm>
            <a:off x="3908195" y="2155371"/>
            <a:ext cx="2324099" cy="658586"/>
          </a:xfrm>
          <a:prstGeom prst="rect">
            <a:avLst/>
          </a:prstGeom>
        </p:spPr>
      </p:pic>
      <p:pic>
        <p:nvPicPr>
          <p:cNvPr id="1026" name="Picture 2" descr="Image result for alexa fluor 488 nhs ester">
            <a:extLst>
              <a:ext uri="{FF2B5EF4-FFF2-40B4-BE49-F238E27FC236}">
                <a16:creationId xmlns:a16="http://schemas.microsoft.com/office/drawing/2014/main" xmlns="" id="{CF629B40-BC6B-406C-85E6-85E2BA2FDA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299"/>
          <a:stretch/>
        </p:blipFill>
        <p:spPr bwMode="auto">
          <a:xfrm>
            <a:off x="4438203" y="2511879"/>
            <a:ext cx="1259246" cy="12108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39EC0A25-600A-478B-8927-6275FCF64DE7}"/>
              </a:ext>
            </a:extLst>
          </p:cNvPr>
          <p:cNvSpPr txBox="1"/>
          <p:nvPr/>
        </p:nvSpPr>
        <p:spPr>
          <a:xfrm>
            <a:off x="4405545" y="3924985"/>
            <a:ext cx="1463028" cy="646331"/>
          </a:xfrm>
          <a:prstGeom prst="rect">
            <a:avLst/>
          </a:prstGeom>
          <a:noFill/>
        </p:spPr>
        <p:txBody>
          <a:bodyPr wrap="square" rtlCol="0">
            <a:spAutoFit/>
          </a:bodyPr>
          <a:lstStyle/>
          <a:p>
            <a:r>
              <a:rPr lang="en-US" dirty="0">
                <a:latin typeface="Century" panose="02040604050505020304" pitchFamily="18" charset="0"/>
                <a:cs typeface="Arial" panose="020B0604020202020204" pitchFamily="34" charset="0"/>
              </a:rPr>
              <a:t>Alexa Fluor NHS ester</a:t>
            </a:r>
          </a:p>
        </p:txBody>
      </p:sp>
      <p:pic>
        <p:nvPicPr>
          <p:cNvPr id="19" name="Content Placeholder 4" descr="A close up of a device&#10;&#10;Description automatically generated">
            <a:extLst>
              <a:ext uri="{FF2B5EF4-FFF2-40B4-BE49-F238E27FC236}">
                <a16:creationId xmlns:a16="http://schemas.microsoft.com/office/drawing/2014/main" xmlns="" id="{5DBC3266-0C7F-4167-9F4C-DF15CCB9F1F0}"/>
              </a:ext>
            </a:extLst>
          </p:cNvPr>
          <p:cNvPicPr>
            <a:picLocks noChangeAspect="1"/>
          </p:cNvPicPr>
          <p:nvPr/>
        </p:nvPicPr>
        <p:blipFill rotWithShape="1">
          <a:blip r:embed="rId3">
            <a:extLst>
              <a:ext uri="{28A0092B-C50C-407E-A947-70E740481C1C}">
                <a14:useLocalDpi xmlns:a14="http://schemas.microsoft.com/office/drawing/2010/main" val="0"/>
              </a:ext>
            </a:extLst>
          </a:blip>
          <a:srcRect l="16114" t="16959" r="56567" b="25627"/>
          <a:stretch/>
        </p:blipFill>
        <p:spPr>
          <a:xfrm>
            <a:off x="5777497" y="2812402"/>
            <a:ext cx="1698172" cy="2498272"/>
          </a:xfrm>
          <a:prstGeom prst="rect">
            <a:avLst/>
          </a:prstGeom>
        </p:spPr>
      </p:pic>
      <p:sp>
        <p:nvSpPr>
          <p:cNvPr id="20" name="TextBox 19">
            <a:extLst>
              <a:ext uri="{FF2B5EF4-FFF2-40B4-BE49-F238E27FC236}">
                <a16:creationId xmlns:a16="http://schemas.microsoft.com/office/drawing/2014/main" xmlns="" id="{3351844E-1728-4018-B090-C33DA600F852}"/>
              </a:ext>
            </a:extLst>
          </p:cNvPr>
          <p:cNvSpPr txBox="1"/>
          <p:nvPr/>
        </p:nvSpPr>
        <p:spPr>
          <a:xfrm>
            <a:off x="6232294" y="5203764"/>
            <a:ext cx="1326339" cy="369332"/>
          </a:xfrm>
          <a:prstGeom prst="rect">
            <a:avLst/>
          </a:prstGeom>
          <a:noFill/>
        </p:spPr>
        <p:txBody>
          <a:bodyPr wrap="square" rtlCol="0">
            <a:spAutoFit/>
          </a:bodyPr>
          <a:lstStyle/>
          <a:p>
            <a:r>
              <a:rPr lang="en-US" dirty="0">
                <a:latin typeface="Century" panose="02040604050505020304" pitchFamily="18" charset="0"/>
                <a:cs typeface="Arial" panose="020B0604020202020204" pitchFamily="34" charset="0"/>
              </a:rPr>
              <a:t>Wash cells</a:t>
            </a:r>
          </a:p>
        </p:txBody>
      </p:sp>
      <p:pic>
        <p:nvPicPr>
          <p:cNvPr id="21" name="Picture 20" descr="A close up of a logo&#10;&#10;Description automatically generated">
            <a:extLst>
              <a:ext uri="{FF2B5EF4-FFF2-40B4-BE49-F238E27FC236}">
                <a16:creationId xmlns:a16="http://schemas.microsoft.com/office/drawing/2014/main" xmlns="" id="{462D2EE0-495B-4E25-BE73-8952A2B0F31C}"/>
              </a:ext>
            </a:extLst>
          </p:cNvPr>
          <p:cNvPicPr>
            <a:picLocks noChangeAspect="1"/>
          </p:cNvPicPr>
          <p:nvPr/>
        </p:nvPicPr>
        <p:blipFill rotWithShape="1">
          <a:blip r:embed="rId4">
            <a:extLst>
              <a:ext uri="{28A0092B-C50C-407E-A947-70E740481C1C}">
                <a14:useLocalDpi xmlns:a14="http://schemas.microsoft.com/office/drawing/2010/main" val="0"/>
              </a:ext>
            </a:extLst>
          </a:blip>
          <a:srcRect l="20840" t="30702" r="39397" b="50000"/>
          <a:stretch/>
        </p:blipFill>
        <p:spPr>
          <a:xfrm>
            <a:off x="6895463" y="2155371"/>
            <a:ext cx="2324099" cy="658586"/>
          </a:xfrm>
          <a:prstGeom prst="rect">
            <a:avLst/>
          </a:prstGeom>
        </p:spPr>
      </p:pic>
      <p:pic>
        <p:nvPicPr>
          <p:cNvPr id="22" name="Picture 21">
            <a:extLst>
              <a:ext uri="{FF2B5EF4-FFF2-40B4-BE49-F238E27FC236}">
                <a16:creationId xmlns:a16="http://schemas.microsoft.com/office/drawing/2014/main" xmlns="" id="{A627B8DA-CACA-4591-AC99-69D455D0F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843" y="2894742"/>
            <a:ext cx="1187355" cy="2394681"/>
          </a:xfrm>
          <a:prstGeom prst="rect">
            <a:avLst/>
          </a:prstGeom>
        </p:spPr>
      </p:pic>
      <p:sp>
        <p:nvSpPr>
          <p:cNvPr id="24" name="TextBox 23">
            <a:extLst>
              <a:ext uri="{FF2B5EF4-FFF2-40B4-BE49-F238E27FC236}">
                <a16:creationId xmlns:a16="http://schemas.microsoft.com/office/drawing/2014/main" xmlns="" id="{F814A5F4-649A-409F-B7EE-932E7A9A3FA7}"/>
              </a:ext>
            </a:extLst>
          </p:cNvPr>
          <p:cNvSpPr txBox="1"/>
          <p:nvPr/>
        </p:nvSpPr>
        <p:spPr>
          <a:xfrm>
            <a:off x="268415" y="5310674"/>
            <a:ext cx="1752150" cy="369332"/>
          </a:xfrm>
          <a:prstGeom prst="rect">
            <a:avLst/>
          </a:prstGeom>
          <a:noFill/>
        </p:spPr>
        <p:txBody>
          <a:bodyPr wrap="square" rtlCol="0">
            <a:spAutoFit/>
          </a:bodyPr>
          <a:lstStyle/>
          <a:p>
            <a:r>
              <a:rPr lang="en-US" dirty="0">
                <a:latin typeface="Century" panose="02040604050505020304" pitchFamily="18" charset="0"/>
                <a:cs typeface="Arial" panose="020B0604020202020204" pitchFamily="34" charset="0"/>
              </a:rPr>
              <a:t>Grow culture</a:t>
            </a:r>
          </a:p>
        </p:txBody>
      </p:sp>
      <p:sp>
        <p:nvSpPr>
          <p:cNvPr id="25" name="TextBox 24">
            <a:extLst>
              <a:ext uri="{FF2B5EF4-FFF2-40B4-BE49-F238E27FC236}">
                <a16:creationId xmlns:a16="http://schemas.microsoft.com/office/drawing/2014/main" xmlns="" id="{385CC7E2-901F-47E5-8CB2-ABC7E3DA0C46}"/>
              </a:ext>
            </a:extLst>
          </p:cNvPr>
          <p:cNvSpPr txBox="1"/>
          <p:nvPr/>
        </p:nvSpPr>
        <p:spPr>
          <a:xfrm>
            <a:off x="10158542" y="5310674"/>
            <a:ext cx="1840559" cy="923330"/>
          </a:xfrm>
          <a:prstGeom prst="rect">
            <a:avLst/>
          </a:prstGeom>
          <a:noFill/>
        </p:spPr>
        <p:txBody>
          <a:bodyPr wrap="square" rtlCol="0">
            <a:spAutoFit/>
          </a:bodyPr>
          <a:lstStyle/>
          <a:p>
            <a:pPr algn="ctr"/>
            <a:r>
              <a:rPr lang="en-US" dirty="0">
                <a:latin typeface="Century" panose="02040604050505020304" pitchFamily="18" charset="0"/>
                <a:cs typeface="Arial" panose="020B0604020202020204" pitchFamily="34" charset="0"/>
              </a:rPr>
              <a:t>Track with fluorescence microscopy</a:t>
            </a:r>
          </a:p>
        </p:txBody>
      </p:sp>
      <p:sp>
        <p:nvSpPr>
          <p:cNvPr id="26" name="TextBox 25">
            <a:extLst>
              <a:ext uri="{FF2B5EF4-FFF2-40B4-BE49-F238E27FC236}">
                <a16:creationId xmlns:a16="http://schemas.microsoft.com/office/drawing/2014/main" xmlns="" id="{6CA47DCB-D86F-4710-BCDF-1299EF7D88E1}"/>
              </a:ext>
            </a:extLst>
          </p:cNvPr>
          <p:cNvSpPr txBox="1"/>
          <p:nvPr/>
        </p:nvSpPr>
        <p:spPr>
          <a:xfrm>
            <a:off x="8257247" y="5289423"/>
            <a:ext cx="1840559" cy="923330"/>
          </a:xfrm>
          <a:prstGeom prst="rect">
            <a:avLst/>
          </a:prstGeom>
          <a:noFill/>
        </p:spPr>
        <p:txBody>
          <a:bodyPr wrap="square" rtlCol="0">
            <a:spAutoFit/>
          </a:bodyPr>
          <a:lstStyle/>
          <a:p>
            <a:pPr algn="ctr"/>
            <a:r>
              <a:rPr lang="en-US" dirty="0">
                <a:latin typeface="Century" panose="02040604050505020304" pitchFamily="18" charset="0"/>
                <a:cs typeface="Arial" panose="020B0604020202020204" pitchFamily="34" charset="0"/>
              </a:rPr>
              <a:t>Associate bacterial cells with plant root</a:t>
            </a:r>
          </a:p>
        </p:txBody>
      </p:sp>
    </p:spTree>
    <p:extLst>
      <p:ext uri="{BB962C8B-B14F-4D97-AF65-F5344CB8AC3E}">
        <p14:creationId xmlns:p14="http://schemas.microsoft.com/office/powerpoint/2010/main" val="322988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nimal, invertebrate, dark, worm&#10;&#10;Description automatically generated">
            <a:extLst>
              <a:ext uri="{FF2B5EF4-FFF2-40B4-BE49-F238E27FC236}">
                <a16:creationId xmlns:a16="http://schemas.microsoft.com/office/drawing/2014/main" xmlns="" id="{92959DD9-8792-4E85-9559-5C0B9C5EF4A7}"/>
              </a:ext>
            </a:extLst>
          </p:cNvPr>
          <p:cNvPicPr>
            <a:picLocks noChangeAspect="1"/>
          </p:cNvPicPr>
          <p:nvPr/>
        </p:nvPicPr>
        <p:blipFill rotWithShape="1">
          <a:blip r:embed="rId3">
            <a:extLst>
              <a:ext uri="{28A0092B-C50C-407E-A947-70E740481C1C}">
                <a14:useLocalDpi xmlns:a14="http://schemas.microsoft.com/office/drawing/2010/main" val="0"/>
              </a:ext>
            </a:extLst>
          </a:blip>
          <a:srcRect l="22275" t="10385" r="3580"/>
          <a:stretch/>
        </p:blipFill>
        <p:spPr>
          <a:xfrm>
            <a:off x="164595" y="978917"/>
            <a:ext cx="5319986" cy="4841420"/>
          </a:xfrm>
          <a:prstGeom prst="rect">
            <a:avLst/>
          </a:prstGeom>
        </p:spPr>
      </p:pic>
      <p:sp>
        <p:nvSpPr>
          <p:cNvPr id="4" name="Rectangle 3">
            <a:extLst>
              <a:ext uri="{FF2B5EF4-FFF2-40B4-BE49-F238E27FC236}">
                <a16:creationId xmlns:a16="http://schemas.microsoft.com/office/drawing/2014/main" xmlns="" id="{1A7D7BB8-76DE-4DB7-97CC-0A6577C7E364}"/>
              </a:ext>
            </a:extLst>
          </p:cNvPr>
          <p:cNvSpPr/>
          <p:nvPr/>
        </p:nvSpPr>
        <p:spPr>
          <a:xfrm>
            <a:off x="3835400" y="5031014"/>
            <a:ext cx="361950" cy="101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E4275EB-14D0-4EF3-A58D-EDC035928677}"/>
              </a:ext>
            </a:extLst>
          </p:cNvPr>
          <p:cNvSpPr txBox="1"/>
          <p:nvPr/>
        </p:nvSpPr>
        <p:spPr>
          <a:xfrm>
            <a:off x="3566881" y="4920734"/>
            <a:ext cx="11684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400 um</a:t>
            </a:r>
          </a:p>
        </p:txBody>
      </p:sp>
      <p:sp>
        <p:nvSpPr>
          <p:cNvPr id="8" name="TextBox 7">
            <a:extLst>
              <a:ext uri="{FF2B5EF4-FFF2-40B4-BE49-F238E27FC236}">
                <a16:creationId xmlns:a16="http://schemas.microsoft.com/office/drawing/2014/main" xmlns="" id="{A8E26196-F93E-4511-9A1F-6B481F49FD73}"/>
              </a:ext>
            </a:extLst>
          </p:cNvPr>
          <p:cNvSpPr txBox="1"/>
          <p:nvPr/>
        </p:nvSpPr>
        <p:spPr>
          <a:xfrm>
            <a:off x="8960145" y="613607"/>
            <a:ext cx="3594100" cy="369332"/>
          </a:xfrm>
          <a:prstGeom prst="rect">
            <a:avLst/>
          </a:prstGeom>
          <a:noFill/>
        </p:spPr>
        <p:txBody>
          <a:bodyPr wrap="square" rtlCol="0">
            <a:spAutoFit/>
          </a:bodyPr>
          <a:lstStyle/>
          <a:p>
            <a:r>
              <a:rPr lang="en-US" i="1" dirty="0">
                <a:latin typeface="Century" panose="02040604050505020304" pitchFamily="18" charset="0"/>
              </a:rPr>
              <a:t>Enterobacter sp. 71</a:t>
            </a:r>
            <a:endParaRPr lang="en-US" dirty="0">
              <a:latin typeface="Century" panose="02040604050505020304" pitchFamily="18" charset="0"/>
            </a:endParaRPr>
          </a:p>
        </p:txBody>
      </p:sp>
      <p:sp>
        <p:nvSpPr>
          <p:cNvPr id="10" name="TextBox 9">
            <a:extLst>
              <a:ext uri="{FF2B5EF4-FFF2-40B4-BE49-F238E27FC236}">
                <a16:creationId xmlns:a16="http://schemas.microsoft.com/office/drawing/2014/main" xmlns="" id="{4437ECFF-D9F0-45E3-AB1B-15C3F0C1F932}"/>
              </a:ext>
            </a:extLst>
          </p:cNvPr>
          <p:cNvSpPr txBox="1"/>
          <p:nvPr/>
        </p:nvSpPr>
        <p:spPr>
          <a:xfrm>
            <a:off x="98873" y="609585"/>
            <a:ext cx="3956050" cy="369332"/>
          </a:xfrm>
          <a:prstGeom prst="rect">
            <a:avLst/>
          </a:prstGeom>
          <a:noFill/>
        </p:spPr>
        <p:txBody>
          <a:bodyPr wrap="square" rtlCol="0">
            <a:spAutoFit/>
          </a:bodyPr>
          <a:lstStyle/>
          <a:p>
            <a:r>
              <a:rPr lang="en-US" i="1" dirty="0" err="1">
                <a:latin typeface="Century" panose="02040604050505020304" pitchFamily="18" charset="0"/>
              </a:rPr>
              <a:t>Dyella</a:t>
            </a:r>
            <a:r>
              <a:rPr lang="en-US" i="1" dirty="0">
                <a:latin typeface="Century" panose="02040604050505020304" pitchFamily="18" charset="0"/>
              </a:rPr>
              <a:t> japonica </a:t>
            </a:r>
            <a:r>
              <a:rPr lang="en-US" dirty="0">
                <a:latin typeface="Century" panose="02040604050505020304" pitchFamily="18" charset="0"/>
              </a:rPr>
              <a:t>UNC79MFTsu3.2</a:t>
            </a:r>
          </a:p>
        </p:txBody>
      </p:sp>
      <p:pic>
        <p:nvPicPr>
          <p:cNvPr id="12" name="Picture 11" descr="A picture containing furniture&#10;&#10;Description automatically generated">
            <a:extLst>
              <a:ext uri="{FF2B5EF4-FFF2-40B4-BE49-F238E27FC236}">
                <a16:creationId xmlns:a16="http://schemas.microsoft.com/office/drawing/2014/main" xmlns="" id="{67228921-B9C5-4856-A343-2C7BF69A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946" y="2863850"/>
            <a:ext cx="3089769" cy="2048692"/>
          </a:xfrm>
          <a:prstGeom prst="rect">
            <a:avLst/>
          </a:prstGeom>
        </p:spPr>
      </p:pic>
      <p:sp>
        <p:nvSpPr>
          <p:cNvPr id="13" name="TextBox 12">
            <a:extLst>
              <a:ext uri="{FF2B5EF4-FFF2-40B4-BE49-F238E27FC236}">
                <a16:creationId xmlns:a16="http://schemas.microsoft.com/office/drawing/2014/main" xmlns="" id="{1B8EDDA6-0B70-4153-BB27-CC858E127D27}"/>
              </a:ext>
            </a:extLst>
          </p:cNvPr>
          <p:cNvSpPr txBox="1"/>
          <p:nvPr/>
        </p:nvSpPr>
        <p:spPr>
          <a:xfrm>
            <a:off x="8433305" y="5901341"/>
            <a:ext cx="3956050" cy="369332"/>
          </a:xfrm>
          <a:prstGeom prst="rect">
            <a:avLst/>
          </a:prstGeom>
          <a:noFill/>
        </p:spPr>
        <p:txBody>
          <a:bodyPr wrap="square" rtlCol="0">
            <a:spAutoFit/>
          </a:bodyPr>
          <a:lstStyle/>
          <a:p>
            <a:r>
              <a:rPr lang="en-US" dirty="0">
                <a:latin typeface="Century" panose="02040604050505020304" pitchFamily="18" charset="0"/>
              </a:rPr>
              <a:t>Emerging Lateral Root</a:t>
            </a:r>
          </a:p>
        </p:txBody>
      </p:sp>
      <p:sp>
        <p:nvSpPr>
          <p:cNvPr id="14" name="TextBox 13">
            <a:extLst>
              <a:ext uri="{FF2B5EF4-FFF2-40B4-BE49-F238E27FC236}">
                <a16:creationId xmlns:a16="http://schemas.microsoft.com/office/drawing/2014/main" xmlns="" id="{A215B627-7DB4-4E7D-BD0E-5B2D78B4E120}"/>
              </a:ext>
            </a:extLst>
          </p:cNvPr>
          <p:cNvSpPr txBox="1"/>
          <p:nvPr/>
        </p:nvSpPr>
        <p:spPr>
          <a:xfrm>
            <a:off x="1719031" y="5820337"/>
            <a:ext cx="3956050" cy="369332"/>
          </a:xfrm>
          <a:prstGeom prst="rect">
            <a:avLst/>
          </a:prstGeom>
          <a:noFill/>
        </p:spPr>
        <p:txBody>
          <a:bodyPr wrap="square" rtlCol="0">
            <a:spAutoFit/>
          </a:bodyPr>
          <a:lstStyle/>
          <a:p>
            <a:r>
              <a:rPr lang="en-US" dirty="0">
                <a:latin typeface="Century" panose="02040604050505020304" pitchFamily="18" charset="0"/>
              </a:rPr>
              <a:t>Elongation Zone</a:t>
            </a:r>
          </a:p>
        </p:txBody>
      </p:sp>
      <p:pic>
        <p:nvPicPr>
          <p:cNvPr id="11" name="Content Placeholder 10" descr="A picture containing sitting, front, monitor, white&#10;&#10;Description automatically generated">
            <a:extLst>
              <a:ext uri="{FF2B5EF4-FFF2-40B4-BE49-F238E27FC236}">
                <a16:creationId xmlns:a16="http://schemas.microsoft.com/office/drawing/2014/main" xmlns="" id="{F8C7AA33-B10B-48B2-A0C4-4AE5143F1F0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40953" t="35988" r="32719" b="12858"/>
          <a:stretch/>
        </p:blipFill>
        <p:spPr>
          <a:xfrm>
            <a:off x="8631851" y="978917"/>
            <a:ext cx="3307142" cy="4838184"/>
          </a:xfrm>
        </p:spPr>
      </p:pic>
    </p:spTree>
    <p:extLst>
      <p:ext uri="{BB962C8B-B14F-4D97-AF65-F5344CB8AC3E}">
        <p14:creationId xmlns:p14="http://schemas.microsoft.com/office/powerpoint/2010/main" val="300889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xmlns="" id="{386CD6A0-98A4-44F9-A65A-8360E70F2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28" y="0"/>
            <a:ext cx="8713806" cy="6785025"/>
          </a:xfrm>
          <a:prstGeom prst="rect">
            <a:avLst/>
          </a:prstGeom>
        </p:spPr>
      </p:pic>
      <p:sp>
        <p:nvSpPr>
          <p:cNvPr id="4" name="Rectangle 3"/>
          <p:cNvSpPr/>
          <p:nvPr/>
        </p:nvSpPr>
        <p:spPr>
          <a:xfrm>
            <a:off x="417285" y="2249714"/>
            <a:ext cx="2848429" cy="4608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3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75965-2F94-48BA-82B0-E4F41958E0C8}"/>
              </a:ext>
            </a:extLst>
          </p:cNvPr>
          <p:cNvSpPr>
            <a:spLocks noGrp="1"/>
          </p:cNvSpPr>
          <p:nvPr>
            <p:ph type="title"/>
          </p:nvPr>
        </p:nvSpPr>
        <p:spPr/>
        <p:txBody>
          <a:bodyPr/>
          <a:lstStyle/>
          <a:p>
            <a:pPr algn="ctr"/>
            <a:r>
              <a:rPr lang="en-US" dirty="0" smtClean="0">
                <a:latin typeface="Cambria"/>
                <a:cs typeface="Cambria"/>
              </a:rPr>
              <a:t>Bulk seedling colonization</a:t>
            </a:r>
            <a:endParaRPr lang="en-US" dirty="0">
              <a:latin typeface="Cambria"/>
              <a:cs typeface="Cambria"/>
            </a:endParaRPr>
          </a:p>
        </p:txBody>
      </p:sp>
      <p:sp>
        <p:nvSpPr>
          <p:cNvPr id="3" name="Content Placeholder 2">
            <a:extLst>
              <a:ext uri="{FF2B5EF4-FFF2-40B4-BE49-F238E27FC236}">
                <a16:creationId xmlns:a16="http://schemas.microsoft.com/office/drawing/2014/main" xmlns="" id="{693D74C5-E0B2-4457-8701-96B485F1772B}"/>
              </a:ext>
            </a:extLst>
          </p:cNvPr>
          <p:cNvSpPr>
            <a:spLocks noGrp="1"/>
          </p:cNvSpPr>
          <p:nvPr>
            <p:ph idx="1"/>
          </p:nvPr>
        </p:nvSpPr>
        <p:spPr/>
        <p:txBody>
          <a:bodyPr/>
          <a:lstStyle/>
          <a:p>
            <a:pPr marL="0" indent="0">
              <a:buNone/>
            </a:pPr>
            <a:endParaRPr lang="en-US" dirty="0">
              <a:latin typeface="Century" panose="02040604050505020304" pitchFamily="18" charset="0"/>
            </a:endParaRPr>
          </a:p>
          <a:p>
            <a:pPr marL="0" indent="0">
              <a:buNone/>
            </a:pPr>
            <a:endParaRPr lang="en-US" dirty="0">
              <a:latin typeface="Century" panose="02040604050505020304" pitchFamily="18" charset="0"/>
            </a:endParaRPr>
          </a:p>
        </p:txBody>
      </p:sp>
      <p:pic>
        <p:nvPicPr>
          <p:cNvPr id="5" name="Content Placeholder 4" descr="A close up of a device&#10;&#10;Description automatically generated">
            <a:extLst>
              <a:ext uri="{FF2B5EF4-FFF2-40B4-BE49-F238E27FC236}">
                <a16:creationId xmlns:a16="http://schemas.microsoft.com/office/drawing/2014/main" xmlns="" id="{2E887469-A471-4D22-BF68-2301057FFD7C}"/>
              </a:ext>
            </a:extLst>
          </p:cNvPr>
          <p:cNvPicPr>
            <a:picLocks noChangeAspect="1"/>
          </p:cNvPicPr>
          <p:nvPr/>
        </p:nvPicPr>
        <p:blipFill rotWithShape="1">
          <a:blip r:embed="rId3">
            <a:extLst>
              <a:ext uri="{28A0092B-C50C-407E-A947-70E740481C1C}">
                <a14:useLocalDpi xmlns:a14="http://schemas.microsoft.com/office/drawing/2010/main" val="0"/>
              </a:ext>
            </a:extLst>
          </a:blip>
          <a:srcRect l="-175" t="11704" r="85286" b="20248"/>
          <a:stretch/>
        </p:blipFill>
        <p:spPr>
          <a:xfrm>
            <a:off x="1012447" y="4128164"/>
            <a:ext cx="591034" cy="1890850"/>
          </a:xfrm>
          <a:prstGeom prst="rect">
            <a:avLst/>
          </a:prstGeom>
        </p:spPr>
      </p:pic>
      <p:grpSp>
        <p:nvGrpSpPr>
          <p:cNvPr id="90" name="Group 89">
            <a:extLst>
              <a:ext uri="{FF2B5EF4-FFF2-40B4-BE49-F238E27FC236}">
                <a16:creationId xmlns:a16="http://schemas.microsoft.com/office/drawing/2014/main" xmlns="" id="{AECC18A1-455A-4BD0-B769-D7AB12B0F8EB}"/>
              </a:ext>
            </a:extLst>
          </p:cNvPr>
          <p:cNvGrpSpPr/>
          <p:nvPr/>
        </p:nvGrpSpPr>
        <p:grpSpPr>
          <a:xfrm>
            <a:off x="4250492" y="2622579"/>
            <a:ext cx="2828304" cy="2650673"/>
            <a:chOff x="2748829" y="2737757"/>
            <a:chExt cx="2828304" cy="2650673"/>
          </a:xfrm>
        </p:grpSpPr>
        <p:sp>
          <p:nvSpPr>
            <p:cNvPr id="17" name="Rectangle 16">
              <a:extLst>
                <a:ext uri="{FF2B5EF4-FFF2-40B4-BE49-F238E27FC236}">
                  <a16:creationId xmlns:a16="http://schemas.microsoft.com/office/drawing/2014/main" xmlns="" id="{C16E725B-0238-4087-94DA-0DB69D2DE0B2}"/>
                </a:ext>
              </a:extLst>
            </p:cNvPr>
            <p:cNvSpPr/>
            <p:nvPr/>
          </p:nvSpPr>
          <p:spPr>
            <a:xfrm>
              <a:off x="2748829" y="2737757"/>
              <a:ext cx="2828304" cy="2650673"/>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DBCB118D-5988-4888-BDD1-6640CE6EFDCE}"/>
                </a:ext>
              </a:extLst>
            </p:cNvPr>
            <p:cNvGrpSpPr/>
            <p:nvPr/>
          </p:nvGrpSpPr>
          <p:grpSpPr>
            <a:xfrm>
              <a:off x="2954972" y="3166110"/>
              <a:ext cx="382588" cy="400049"/>
              <a:chOff x="7144067" y="3457575"/>
              <a:chExt cx="496888" cy="582930"/>
            </a:xfrm>
          </p:grpSpPr>
          <p:sp>
            <p:nvSpPr>
              <p:cNvPr id="12" name="Oval 11">
                <a:extLst>
                  <a:ext uri="{FF2B5EF4-FFF2-40B4-BE49-F238E27FC236}">
                    <a16:creationId xmlns:a16="http://schemas.microsoft.com/office/drawing/2014/main" xmlns="" id="{E6520CB4-3A62-422D-9CC9-4C706705FD09}"/>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5B078B0A-8D1E-4C18-B34D-08E9C7ADB046}"/>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9D9EE2DC-3A92-4594-910A-9E1E14D5610F}"/>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xmlns="" id="{BC19FE4B-421D-4B8D-9337-05966B64F159}"/>
                </a:ext>
              </a:extLst>
            </p:cNvPr>
            <p:cNvGrpSpPr/>
            <p:nvPr/>
          </p:nvGrpSpPr>
          <p:grpSpPr>
            <a:xfrm>
              <a:off x="4947602" y="3166110"/>
              <a:ext cx="382588" cy="400049"/>
              <a:chOff x="7144067" y="3457575"/>
              <a:chExt cx="496888" cy="582930"/>
            </a:xfrm>
          </p:grpSpPr>
          <p:sp>
            <p:nvSpPr>
              <p:cNvPr id="19" name="Oval 18">
                <a:extLst>
                  <a:ext uri="{FF2B5EF4-FFF2-40B4-BE49-F238E27FC236}">
                    <a16:creationId xmlns:a16="http://schemas.microsoft.com/office/drawing/2014/main" xmlns="" id="{3D2F629F-8FAD-4ABE-95E1-62B54F871424}"/>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F0E983A8-A632-469E-8A70-4D5DD4F682B1}"/>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4B9AAAB1-EF10-4C0A-A8DC-38414BE0EBB7}"/>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xmlns="" id="{35C34304-BB7F-4A7F-A26A-07B3C96B62FD}"/>
                </a:ext>
              </a:extLst>
            </p:cNvPr>
            <p:cNvGrpSpPr/>
            <p:nvPr/>
          </p:nvGrpSpPr>
          <p:grpSpPr>
            <a:xfrm>
              <a:off x="3971687" y="3863068"/>
              <a:ext cx="382588" cy="400049"/>
              <a:chOff x="7144067" y="3457575"/>
              <a:chExt cx="496888" cy="582930"/>
            </a:xfrm>
          </p:grpSpPr>
          <p:sp>
            <p:nvSpPr>
              <p:cNvPr id="23" name="Oval 22">
                <a:extLst>
                  <a:ext uri="{FF2B5EF4-FFF2-40B4-BE49-F238E27FC236}">
                    <a16:creationId xmlns:a16="http://schemas.microsoft.com/office/drawing/2014/main" xmlns="" id="{AD60E96B-A9A7-4B46-98CE-B5F3D5BE32AA}"/>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ACF67DC9-CFEB-4668-9AB7-01319A9ED944}"/>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ED8BE322-E3FD-4AA6-95CD-C7C99181C89F}"/>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544DCBBD-F6EA-4AF7-B089-19A072E4279F}"/>
                </a:ext>
              </a:extLst>
            </p:cNvPr>
            <p:cNvGrpSpPr/>
            <p:nvPr/>
          </p:nvGrpSpPr>
          <p:grpSpPr>
            <a:xfrm>
              <a:off x="2971679" y="4788718"/>
              <a:ext cx="382588" cy="400049"/>
              <a:chOff x="7144067" y="3457575"/>
              <a:chExt cx="496888" cy="582930"/>
            </a:xfrm>
          </p:grpSpPr>
          <p:sp>
            <p:nvSpPr>
              <p:cNvPr id="27" name="Oval 26">
                <a:extLst>
                  <a:ext uri="{FF2B5EF4-FFF2-40B4-BE49-F238E27FC236}">
                    <a16:creationId xmlns:a16="http://schemas.microsoft.com/office/drawing/2014/main" xmlns="" id="{FD12CFB4-B12A-44AD-8ECA-78147845023E}"/>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68193E00-4730-4BA0-B756-AE3BFD1406D4}"/>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xmlns="" id="{66AFF77A-7F34-41AE-8FB2-D2E9778172A4}"/>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xmlns="" id="{DEF33C0A-E56E-4A4C-BA55-C30D46B8ECC0}"/>
                </a:ext>
              </a:extLst>
            </p:cNvPr>
            <p:cNvGrpSpPr/>
            <p:nvPr/>
          </p:nvGrpSpPr>
          <p:grpSpPr>
            <a:xfrm>
              <a:off x="4976228" y="4777015"/>
              <a:ext cx="382588" cy="400049"/>
              <a:chOff x="7144067" y="3457575"/>
              <a:chExt cx="496888" cy="582930"/>
            </a:xfrm>
          </p:grpSpPr>
          <p:sp>
            <p:nvSpPr>
              <p:cNvPr id="31" name="Oval 30">
                <a:extLst>
                  <a:ext uri="{FF2B5EF4-FFF2-40B4-BE49-F238E27FC236}">
                    <a16:creationId xmlns:a16="http://schemas.microsoft.com/office/drawing/2014/main" xmlns="" id="{B11630B0-6A89-4933-9C20-2336BB506159}"/>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4021D82D-F1ED-4D22-A362-97F3A33A8D46}"/>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xmlns="" id="{2106DE71-E465-490F-AA7D-A78BECE86E60}"/>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Multiplication Sign 33">
              <a:extLst>
                <a:ext uri="{FF2B5EF4-FFF2-40B4-BE49-F238E27FC236}">
                  <a16:creationId xmlns:a16="http://schemas.microsoft.com/office/drawing/2014/main" xmlns="" id="{04C9B911-DEBD-47FA-88F8-7617C658214C}"/>
                </a:ext>
              </a:extLst>
            </p:cNvPr>
            <p:cNvSpPr/>
            <p:nvPr/>
          </p:nvSpPr>
          <p:spPr>
            <a:xfrm>
              <a:off x="4859194" y="3858888"/>
              <a:ext cx="501581" cy="485775"/>
            </a:xfrm>
            <a:prstGeom prst="mathMultiply">
              <a:avLst/>
            </a:prstGeom>
            <a:solidFill>
              <a:schemeClr val="accent4"/>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xmlns="" id="{6B23535F-00FD-4591-BA03-58EFA812E329}"/>
                </a:ext>
              </a:extLst>
            </p:cNvPr>
            <p:cNvSpPr/>
            <p:nvPr/>
          </p:nvSpPr>
          <p:spPr>
            <a:xfrm>
              <a:off x="2907583" y="3869090"/>
              <a:ext cx="501581" cy="485775"/>
            </a:xfrm>
            <a:prstGeom prst="mathMultiply">
              <a:avLst/>
            </a:prstGeom>
            <a:solidFill>
              <a:schemeClr val="accent4"/>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xmlns="" id="{F6586484-79E7-4615-BB6D-4299F75C56E3}"/>
              </a:ext>
            </a:extLst>
          </p:cNvPr>
          <p:cNvGrpSpPr/>
          <p:nvPr/>
        </p:nvGrpSpPr>
        <p:grpSpPr>
          <a:xfrm>
            <a:off x="336990" y="1947691"/>
            <a:ext cx="2032236" cy="1977425"/>
            <a:chOff x="222885" y="1891665"/>
            <a:chExt cx="2032236" cy="1977425"/>
          </a:xfrm>
        </p:grpSpPr>
        <p:sp>
          <p:nvSpPr>
            <p:cNvPr id="57" name="Oval 56">
              <a:extLst>
                <a:ext uri="{FF2B5EF4-FFF2-40B4-BE49-F238E27FC236}">
                  <a16:creationId xmlns:a16="http://schemas.microsoft.com/office/drawing/2014/main" xmlns="" id="{D40E3580-A736-4677-880E-0C8AF9E0865B}"/>
                </a:ext>
              </a:extLst>
            </p:cNvPr>
            <p:cNvSpPr/>
            <p:nvPr/>
          </p:nvSpPr>
          <p:spPr>
            <a:xfrm>
              <a:off x="222885" y="1891665"/>
              <a:ext cx="2032236" cy="1977425"/>
            </a:xfrm>
            <a:prstGeom prst="ellips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xmlns="" id="{1E6F3276-7BE1-4643-B78B-3EEC1DFC736C}"/>
                </a:ext>
              </a:extLst>
            </p:cNvPr>
            <p:cNvGrpSpPr/>
            <p:nvPr/>
          </p:nvGrpSpPr>
          <p:grpSpPr>
            <a:xfrm>
              <a:off x="469783" y="2315432"/>
              <a:ext cx="284342" cy="254767"/>
              <a:chOff x="7144067" y="3457575"/>
              <a:chExt cx="496888" cy="582931"/>
            </a:xfrm>
          </p:grpSpPr>
          <p:sp>
            <p:nvSpPr>
              <p:cNvPr id="38" name="Oval 37">
                <a:extLst>
                  <a:ext uri="{FF2B5EF4-FFF2-40B4-BE49-F238E27FC236}">
                    <a16:creationId xmlns:a16="http://schemas.microsoft.com/office/drawing/2014/main" xmlns="" id="{142EAB23-9C90-42C0-9B81-7C0D11778C75}"/>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FA24A640-8B0B-43BB-8B15-6B7697AFA025}"/>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79CAD22E-8309-4D7C-AE93-FECA75D6B23A}"/>
                  </a:ext>
                </a:extLst>
              </p:cNvPr>
              <p:cNvSpPr/>
              <p:nvPr/>
            </p:nvSpPr>
            <p:spPr>
              <a:xfrm>
                <a:off x="7355156" y="3634740"/>
                <a:ext cx="74533" cy="405766"/>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DA004CF1-FBC3-4C00-904E-0B105B5AC87A}"/>
                </a:ext>
              </a:extLst>
            </p:cNvPr>
            <p:cNvGrpSpPr/>
            <p:nvPr/>
          </p:nvGrpSpPr>
          <p:grpSpPr>
            <a:xfrm>
              <a:off x="856148" y="2540359"/>
              <a:ext cx="284342" cy="254767"/>
              <a:chOff x="7144067" y="3457575"/>
              <a:chExt cx="496888" cy="582930"/>
            </a:xfrm>
          </p:grpSpPr>
          <p:sp>
            <p:nvSpPr>
              <p:cNvPr id="42" name="Oval 41">
                <a:extLst>
                  <a:ext uri="{FF2B5EF4-FFF2-40B4-BE49-F238E27FC236}">
                    <a16:creationId xmlns:a16="http://schemas.microsoft.com/office/drawing/2014/main" xmlns="" id="{95E08FDB-FF49-4F71-BBF9-15DAF8DF07EA}"/>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FF29B13C-9E4A-4736-BB6D-6EAAC90025BD}"/>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xmlns="" id="{96E54AE8-BECA-45F1-BE98-460EA0E24860}"/>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xmlns="" id="{58CAA00C-BBAD-42D8-A457-0DB756CA5EE8}"/>
                </a:ext>
              </a:extLst>
            </p:cNvPr>
            <p:cNvGrpSpPr/>
            <p:nvPr/>
          </p:nvGrpSpPr>
          <p:grpSpPr>
            <a:xfrm>
              <a:off x="1018330" y="2062344"/>
              <a:ext cx="284342" cy="254767"/>
              <a:chOff x="7144067" y="3457575"/>
              <a:chExt cx="496888" cy="582930"/>
            </a:xfrm>
          </p:grpSpPr>
          <p:sp>
            <p:nvSpPr>
              <p:cNvPr id="46" name="Oval 45">
                <a:extLst>
                  <a:ext uri="{FF2B5EF4-FFF2-40B4-BE49-F238E27FC236}">
                    <a16:creationId xmlns:a16="http://schemas.microsoft.com/office/drawing/2014/main" xmlns="" id="{C7A0E39F-9D55-4988-BE00-469C3619B5EB}"/>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2510C524-0658-4526-9B29-96C786FDE58B}"/>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1B48F239-0A88-465E-9D9E-3927518E616F}"/>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xmlns="" id="{3DAD518D-E3EF-4610-9588-C441D281EDC7}"/>
                </a:ext>
              </a:extLst>
            </p:cNvPr>
            <p:cNvGrpSpPr/>
            <p:nvPr/>
          </p:nvGrpSpPr>
          <p:grpSpPr>
            <a:xfrm>
              <a:off x="1366267" y="2339026"/>
              <a:ext cx="284342" cy="254767"/>
              <a:chOff x="7144067" y="3457575"/>
              <a:chExt cx="496888" cy="582930"/>
            </a:xfrm>
          </p:grpSpPr>
          <p:sp>
            <p:nvSpPr>
              <p:cNvPr id="50" name="Oval 49">
                <a:extLst>
                  <a:ext uri="{FF2B5EF4-FFF2-40B4-BE49-F238E27FC236}">
                    <a16:creationId xmlns:a16="http://schemas.microsoft.com/office/drawing/2014/main" xmlns="" id="{2392B399-E277-45F3-8C24-7A6B40DEC9CC}"/>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377F3B12-4CF6-4A7E-ACDC-5A99ED3D495B}"/>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xmlns="" id="{4F251109-AC0D-4A0A-8358-4DBBDF9BD55E}"/>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xmlns="" id="{46FBD4B1-AC84-4B28-B907-E892F8020A95}"/>
                </a:ext>
              </a:extLst>
            </p:cNvPr>
            <p:cNvGrpSpPr/>
            <p:nvPr/>
          </p:nvGrpSpPr>
          <p:grpSpPr>
            <a:xfrm>
              <a:off x="1797867" y="2376491"/>
              <a:ext cx="284342" cy="254767"/>
              <a:chOff x="7144067" y="3457575"/>
              <a:chExt cx="496888" cy="582930"/>
            </a:xfrm>
          </p:grpSpPr>
          <p:sp>
            <p:nvSpPr>
              <p:cNvPr id="54" name="Oval 53">
                <a:extLst>
                  <a:ext uri="{FF2B5EF4-FFF2-40B4-BE49-F238E27FC236}">
                    <a16:creationId xmlns:a16="http://schemas.microsoft.com/office/drawing/2014/main" xmlns="" id="{7E2B0C9D-2A53-4BC4-A25F-941B3961F39E}"/>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xmlns="" id="{65771ACD-7E28-48AF-8277-D8C7D7374EDD}"/>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xmlns="" id="{36B68BBA-6FAD-4EB5-9347-C1C7FC66DBD3}"/>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xmlns="" id="{165F6DF7-C9B5-4084-8C2B-3BB657CA3FA0}"/>
                </a:ext>
              </a:extLst>
            </p:cNvPr>
            <p:cNvGrpSpPr/>
            <p:nvPr/>
          </p:nvGrpSpPr>
          <p:grpSpPr>
            <a:xfrm>
              <a:off x="898007" y="3344793"/>
              <a:ext cx="284342" cy="254767"/>
              <a:chOff x="7144067" y="3457575"/>
              <a:chExt cx="496888" cy="582930"/>
            </a:xfrm>
          </p:grpSpPr>
          <p:sp>
            <p:nvSpPr>
              <p:cNvPr id="59" name="Oval 58">
                <a:extLst>
                  <a:ext uri="{FF2B5EF4-FFF2-40B4-BE49-F238E27FC236}">
                    <a16:creationId xmlns:a16="http://schemas.microsoft.com/office/drawing/2014/main" xmlns="" id="{FFAEF472-042D-4D5B-874B-C94B87225C29}"/>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xmlns="" id="{188B4CFC-570D-4604-9C85-955BFBE174DD}"/>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xmlns="" id="{8E6DEF51-6F7B-4B0F-8928-EDD8DDFC156F}"/>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xmlns="" id="{28D5FED4-1C75-4823-AD40-BD60F99C6392}"/>
                </a:ext>
              </a:extLst>
            </p:cNvPr>
            <p:cNvGrpSpPr/>
            <p:nvPr/>
          </p:nvGrpSpPr>
          <p:grpSpPr>
            <a:xfrm>
              <a:off x="1740589" y="3078786"/>
              <a:ext cx="284342" cy="254767"/>
              <a:chOff x="7144067" y="3457575"/>
              <a:chExt cx="496888" cy="582930"/>
            </a:xfrm>
          </p:grpSpPr>
          <p:sp>
            <p:nvSpPr>
              <p:cNvPr id="63" name="Oval 62">
                <a:extLst>
                  <a:ext uri="{FF2B5EF4-FFF2-40B4-BE49-F238E27FC236}">
                    <a16:creationId xmlns:a16="http://schemas.microsoft.com/office/drawing/2014/main" xmlns="" id="{43B73B9B-2EE5-4304-BE82-ED1F28F5CC62}"/>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xmlns="" id="{5CF261C4-D7E5-4842-ABE9-1C3AC96F5CA4}"/>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xmlns="" id="{27DD975F-1808-4889-B363-F742C0309D58}"/>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xmlns="" id="{7361E754-0EA4-4233-8483-4E55430059DF}"/>
                </a:ext>
              </a:extLst>
            </p:cNvPr>
            <p:cNvGrpSpPr/>
            <p:nvPr/>
          </p:nvGrpSpPr>
          <p:grpSpPr>
            <a:xfrm>
              <a:off x="1287489" y="3492962"/>
              <a:ext cx="284342" cy="254767"/>
              <a:chOff x="7144067" y="3457575"/>
              <a:chExt cx="496888" cy="582930"/>
            </a:xfrm>
          </p:grpSpPr>
          <p:sp>
            <p:nvSpPr>
              <p:cNvPr id="67" name="Oval 66">
                <a:extLst>
                  <a:ext uri="{FF2B5EF4-FFF2-40B4-BE49-F238E27FC236}">
                    <a16:creationId xmlns:a16="http://schemas.microsoft.com/office/drawing/2014/main" xmlns="" id="{51C90623-1574-44F3-96E5-0027668AC760}"/>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xmlns="" id="{5F65AE2C-8E5D-4827-B0B1-F0F5CC2DD514}"/>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xmlns="" id="{64158A61-29B5-4592-A9DC-F1BED5FF4D8A}"/>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xmlns="" id="{44AFFFE0-4720-47AE-9079-14211FF0B310}"/>
                </a:ext>
              </a:extLst>
            </p:cNvPr>
            <p:cNvGrpSpPr/>
            <p:nvPr/>
          </p:nvGrpSpPr>
          <p:grpSpPr>
            <a:xfrm>
              <a:off x="1183311" y="2901431"/>
              <a:ext cx="284342" cy="254767"/>
              <a:chOff x="7144067" y="3457575"/>
              <a:chExt cx="496888" cy="582930"/>
            </a:xfrm>
          </p:grpSpPr>
          <p:sp>
            <p:nvSpPr>
              <p:cNvPr id="71" name="Oval 70">
                <a:extLst>
                  <a:ext uri="{FF2B5EF4-FFF2-40B4-BE49-F238E27FC236}">
                    <a16:creationId xmlns:a16="http://schemas.microsoft.com/office/drawing/2014/main" xmlns="" id="{F3B7CC3D-99D0-4736-A9E5-A6CDD769EDF8}"/>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B8570866-037B-4F6C-8493-44BE82FB513F}"/>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A5E300A3-793B-4810-914E-6ED3AE0E7A0C}"/>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xmlns="" id="{9D8211D2-D08E-4FD9-82D6-3825DCB67BD9}"/>
                </a:ext>
              </a:extLst>
            </p:cNvPr>
            <p:cNvGrpSpPr/>
            <p:nvPr/>
          </p:nvGrpSpPr>
          <p:grpSpPr>
            <a:xfrm>
              <a:off x="453348" y="3256124"/>
              <a:ext cx="284342" cy="254767"/>
              <a:chOff x="7144067" y="3457575"/>
              <a:chExt cx="496888" cy="582930"/>
            </a:xfrm>
          </p:grpSpPr>
          <p:sp>
            <p:nvSpPr>
              <p:cNvPr id="75" name="Oval 74">
                <a:extLst>
                  <a:ext uri="{FF2B5EF4-FFF2-40B4-BE49-F238E27FC236}">
                    <a16:creationId xmlns:a16="http://schemas.microsoft.com/office/drawing/2014/main" xmlns="" id="{9C588306-5EFA-4663-B371-B8D6E4297F9F}"/>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517D5286-01DD-4B6F-9E34-CF4ABEC97A85}"/>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531D28B6-5728-4A87-AF02-E66884610A5B}"/>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xmlns="" id="{3370A888-B089-4650-972F-2D1511C9348A}"/>
                </a:ext>
              </a:extLst>
            </p:cNvPr>
            <p:cNvGrpSpPr/>
            <p:nvPr/>
          </p:nvGrpSpPr>
          <p:grpSpPr>
            <a:xfrm>
              <a:off x="777547" y="3042116"/>
              <a:ext cx="284342" cy="254767"/>
              <a:chOff x="7144067" y="3457575"/>
              <a:chExt cx="496888" cy="582930"/>
            </a:xfrm>
          </p:grpSpPr>
          <p:sp>
            <p:nvSpPr>
              <p:cNvPr id="79" name="Oval 78">
                <a:extLst>
                  <a:ext uri="{FF2B5EF4-FFF2-40B4-BE49-F238E27FC236}">
                    <a16:creationId xmlns:a16="http://schemas.microsoft.com/office/drawing/2014/main" xmlns="" id="{77F82FB8-FF64-4475-9D5E-C10C55EFA99F}"/>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30F552E9-B8BF-4AEF-9C3C-17B5A73EF7C5}"/>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xmlns="" id="{452E35D4-EDEC-4EC6-B950-281D7848CE43}"/>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xmlns="" id="{9525BE69-58EF-4F41-96A8-5E8E363FAFAD}"/>
                </a:ext>
              </a:extLst>
            </p:cNvPr>
            <p:cNvGrpSpPr/>
            <p:nvPr/>
          </p:nvGrpSpPr>
          <p:grpSpPr>
            <a:xfrm>
              <a:off x="354873" y="2666064"/>
              <a:ext cx="284342" cy="254767"/>
              <a:chOff x="7144067" y="3457575"/>
              <a:chExt cx="496888" cy="582930"/>
            </a:xfrm>
          </p:grpSpPr>
          <p:sp>
            <p:nvSpPr>
              <p:cNvPr id="83" name="Oval 82">
                <a:extLst>
                  <a:ext uri="{FF2B5EF4-FFF2-40B4-BE49-F238E27FC236}">
                    <a16:creationId xmlns:a16="http://schemas.microsoft.com/office/drawing/2014/main" xmlns="" id="{BA6E87BC-900A-496A-BC05-7D3D13FA2F52}"/>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xmlns="" id="{4454F8F9-E157-48E0-A6EB-BA8F4546825E}"/>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xmlns="" id="{79A60532-1451-40AF-8722-708362E493A1}"/>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xmlns="" id="{61DD4709-0CE7-490D-8330-9709A19795F7}"/>
                </a:ext>
              </a:extLst>
            </p:cNvPr>
            <p:cNvGrpSpPr/>
            <p:nvPr/>
          </p:nvGrpSpPr>
          <p:grpSpPr>
            <a:xfrm>
              <a:off x="1616325" y="2659978"/>
              <a:ext cx="284342" cy="254767"/>
              <a:chOff x="7144067" y="3457575"/>
              <a:chExt cx="496888" cy="582930"/>
            </a:xfrm>
          </p:grpSpPr>
          <p:sp>
            <p:nvSpPr>
              <p:cNvPr id="87" name="Oval 86">
                <a:extLst>
                  <a:ext uri="{FF2B5EF4-FFF2-40B4-BE49-F238E27FC236}">
                    <a16:creationId xmlns:a16="http://schemas.microsoft.com/office/drawing/2014/main" xmlns="" id="{B12CB15E-B663-476F-B30D-02B35148A1BE}"/>
                  </a:ext>
                </a:extLst>
              </p:cNvPr>
              <p:cNvSpPr/>
              <p:nvPr/>
            </p:nvSpPr>
            <p:spPr>
              <a:xfrm rot="19343071">
                <a:off x="7332345" y="3457575"/>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xmlns="" id="{E43291FD-4565-49A5-9F24-9767E17C6DFA}"/>
                  </a:ext>
                </a:extLst>
              </p:cNvPr>
              <p:cNvSpPr/>
              <p:nvPr/>
            </p:nvSpPr>
            <p:spPr>
              <a:xfrm rot="1938483">
                <a:off x="7144067" y="3465111"/>
                <a:ext cx="308610" cy="1714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xmlns="" id="{565B4EBC-0920-4746-9A93-3C2D87654EED}"/>
                  </a:ext>
                </a:extLst>
              </p:cNvPr>
              <p:cNvSpPr/>
              <p:nvPr/>
            </p:nvSpPr>
            <p:spPr>
              <a:xfrm>
                <a:off x="7355157" y="3634740"/>
                <a:ext cx="74532" cy="405765"/>
              </a:xfrm>
              <a:custGeom>
                <a:avLst/>
                <a:gdLst>
                  <a:gd name="connsiteX0" fmla="*/ 17193 w 74532"/>
                  <a:gd name="connsiteY0" fmla="*/ 0 h 405765"/>
                  <a:gd name="connsiteX1" fmla="*/ 74343 w 74532"/>
                  <a:gd name="connsiteY1" fmla="*/ 74295 h 405765"/>
                  <a:gd name="connsiteX2" fmla="*/ 48 w 74532"/>
                  <a:gd name="connsiteY2" fmla="*/ 194310 h 405765"/>
                  <a:gd name="connsiteX3" fmla="*/ 62913 w 74532"/>
                  <a:gd name="connsiteY3" fmla="*/ 291465 h 405765"/>
                  <a:gd name="connsiteX4" fmla="*/ 62913 w 74532"/>
                  <a:gd name="connsiteY4" fmla="*/ 405765 h 405765"/>
                  <a:gd name="connsiteX5" fmla="*/ 62913 w 74532"/>
                  <a:gd name="connsiteY5"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2" h="405765">
                    <a:moveTo>
                      <a:pt x="17193" y="0"/>
                    </a:moveTo>
                    <a:cubicBezTo>
                      <a:pt x="47196" y="20955"/>
                      <a:pt x="77200" y="41910"/>
                      <a:pt x="74343" y="74295"/>
                    </a:cubicBezTo>
                    <a:cubicBezTo>
                      <a:pt x="71486" y="106680"/>
                      <a:pt x="1953" y="158115"/>
                      <a:pt x="48" y="194310"/>
                    </a:cubicBezTo>
                    <a:cubicBezTo>
                      <a:pt x="-1857" y="230505"/>
                      <a:pt x="52436" y="256223"/>
                      <a:pt x="62913" y="291465"/>
                    </a:cubicBezTo>
                    <a:cubicBezTo>
                      <a:pt x="73390" y="326707"/>
                      <a:pt x="62913" y="405765"/>
                      <a:pt x="62913" y="405765"/>
                    </a:cubicBezTo>
                    <a:lnTo>
                      <a:pt x="62913" y="405765"/>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Arrow: Right 90">
            <a:extLst>
              <a:ext uri="{FF2B5EF4-FFF2-40B4-BE49-F238E27FC236}">
                <a16:creationId xmlns:a16="http://schemas.microsoft.com/office/drawing/2014/main" xmlns="" id="{2DEF9F6F-73F3-4BEC-BD0B-B071200F0DD0}"/>
              </a:ext>
            </a:extLst>
          </p:cNvPr>
          <p:cNvSpPr/>
          <p:nvPr/>
        </p:nvSpPr>
        <p:spPr>
          <a:xfrm>
            <a:off x="2457017" y="3773781"/>
            <a:ext cx="1432189" cy="482892"/>
          </a:xfrm>
          <a:prstGeom prst="rightArrow">
            <a:avLst/>
          </a:prstGeom>
          <a:solidFill>
            <a:schemeClr val="tx1">
              <a:lumMod val="50000"/>
              <a:lumOff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Arrow: Right 96">
            <a:extLst>
              <a:ext uri="{FF2B5EF4-FFF2-40B4-BE49-F238E27FC236}">
                <a16:creationId xmlns:a16="http://schemas.microsoft.com/office/drawing/2014/main" xmlns="" id="{3FF3739E-78C9-4E11-BA57-1C338904BB3B}"/>
              </a:ext>
            </a:extLst>
          </p:cNvPr>
          <p:cNvSpPr/>
          <p:nvPr/>
        </p:nvSpPr>
        <p:spPr>
          <a:xfrm>
            <a:off x="7477753" y="3755353"/>
            <a:ext cx="1432189" cy="482892"/>
          </a:xfrm>
          <a:prstGeom prst="rightArrow">
            <a:avLst/>
          </a:prstGeom>
          <a:solidFill>
            <a:schemeClr val="tx1">
              <a:lumMod val="50000"/>
              <a:lumOff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4">
            <a:extLst>
              <a:ext uri="{FF2B5EF4-FFF2-40B4-BE49-F238E27FC236}">
                <a16:creationId xmlns:a16="http://schemas.microsoft.com/office/drawing/2014/main" xmlns="" id="{5F0F688F-44D7-4CD7-8968-9407A15A4D40}"/>
              </a:ext>
            </a:extLst>
          </p:cNvPr>
          <p:cNvSpPr/>
          <p:nvPr/>
        </p:nvSpPr>
        <p:spPr>
          <a:xfrm>
            <a:off x="11460223" y="3931145"/>
            <a:ext cx="427705" cy="3146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3">
            <a:extLst>
              <a:ext uri="{FF2B5EF4-FFF2-40B4-BE49-F238E27FC236}">
                <a16:creationId xmlns:a16="http://schemas.microsoft.com/office/drawing/2014/main" xmlns="" id="{21C0CEFF-567E-4C35-ACBD-DAF1ABC58642}"/>
              </a:ext>
            </a:extLst>
          </p:cNvPr>
          <p:cNvSpPr/>
          <p:nvPr/>
        </p:nvSpPr>
        <p:spPr>
          <a:xfrm>
            <a:off x="9188972" y="3931145"/>
            <a:ext cx="427705" cy="3146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xmlns="" id="{2AABFA26-6D6D-462D-B3F2-499AE5D2F4C2}"/>
              </a:ext>
            </a:extLst>
          </p:cNvPr>
          <p:cNvSpPr/>
          <p:nvPr/>
        </p:nvSpPr>
        <p:spPr>
          <a:xfrm>
            <a:off x="9188973" y="3483331"/>
            <a:ext cx="2698955" cy="1386348"/>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xmlns="" id="{FC7BE463-99EF-48C9-B5CB-BAE3DE84B537}"/>
              </a:ext>
            </a:extLst>
          </p:cNvPr>
          <p:cNvSpPr/>
          <p:nvPr/>
        </p:nvSpPr>
        <p:spPr>
          <a:xfrm>
            <a:off x="9188971" y="3395287"/>
            <a:ext cx="2698955" cy="13863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xmlns="" id="{0D7E5346-0A9D-41EB-A23A-DD150116D7F9}"/>
              </a:ext>
            </a:extLst>
          </p:cNvPr>
          <p:cNvSpPr/>
          <p:nvPr/>
        </p:nvSpPr>
        <p:spPr>
          <a:xfrm>
            <a:off x="9188969" y="3395287"/>
            <a:ext cx="2698955" cy="1386348"/>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xmlns="" id="{7ABD3E33-8DE1-4A43-9992-527ECFFA1A5B}"/>
              </a:ext>
            </a:extLst>
          </p:cNvPr>
          <p:cNvSpPr/>
          <p:nvPr/>
        </p:nvSpPr>
        <p:spPr>
          <a:xfrm>
            <a:off x="9188973" y="3237971"/>
            <a:ext cx="2698955" cy="1386348"/>
          </a:xfrm>
          <a:prstGeom prst="ellipse">
            <a:avLst/>
          </a:prstGeom>
          <a:solidFill>
            <a:schemeClr val="bg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xmlns="" id="{E7A55C3F-6239-4B69-8C71-E67780164D9E}"/>
              </a:ext>
            </a:extLst>
          </p:cNvPr>
          <p:cNvSpPr/>
          <p:nvPr/>
        </p:nvSpPr>
        <p:spPr>
          <a:xfrm>
            <a:off x="9694716" y="3552582"/>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xmlns="" id="{D3A38D28-1F3C-4DAE-96E9-726D85905593}"/>
              </a:ext>
            </a:extLst>
          </p:cNvPr>
          <p:cNvSpPr/>
          <p:nvPr/>
        </p:nvSpPr>
        <p:spPr>
          <a:xfrm>
            <a:off x="9494953" y="3872237"/>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xmlns="" id="{7B5F1E96-43C1-4D46-BB2E-4A5DBC39CFCE}"/>
              </a:ext>
            </a:extLst>
          </p:cNvPr>
          <p:cNvSpPr/>
          <p:nvPr/>
        </p:nvSpPr>
        <p:spPr>
          <a:xfrm>
            <a:off x="10100471" y="4163950"/>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xmlns="" id="{62FFE2AB-7095-4110-9BA5-9BAB55609D68}"/>
              </a:ext>
            </a:extLst>
          </p:cNvPr>
          <p:cNvSpPr/>
          <p:nvPr/>
        </p:nvSpPr>
        <p:spPr>
          <a:xfrm>
            <a:off x="10320474" y="3595120"/>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xmlns="" id="{C1501520-E10F-4A81-A955-0C42E75CAF1B}"/>
              </a:ext>
            </a:extLst>
          </p:cNvPr>
          <p:cNvSpPr/>
          <p:nvPr/>
        </p:nvSpPr>
        <p:spPr>
          <a:xfrm>
            <a:off x="9936558" y="3872237"/>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xmlns="" id="{00C0B295-23E0-454A-916F-9970A188CB6F}"/>
              </a:ext>
            </a:extLst>
          </p:cNvPr>
          <p:cNvSpPr/>
          <p:nvPr/>
        </p:nvSpPr>
        <p:spPr>
          <a:xfrm>
            <a:off x="9847116" y="3704982"/>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xmlns="" id="{AF92B8D9-9880-43CB-A43A-7CC1E8E70903}"/>
              </a:ext>
            </a:extLst>
          </p:cNvPr>
          <p:cNvSpPr/>
          <p:nvPr/>
        </p:nvSpPr>
        <p:spPr>
          <a:xfrm>
            <a:off x="10661301" y="4312540"/>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xmlns="" id="{F9CF0396-F677-49FF-AB3B-33DDDC4BA253}"/>
              </a:ext>
            </a:extLst>
          </p:cNvPr>
          <p:cNvSpPr/>
          <p:nvPr/>
        </p:nvSpPr>
        <p:spPr>
          <a:xfrm>
            <a:off x="10900100" y="3624374"/>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xmlns="" id="{FB86DFA2-BCA8-4349-A279-AF0B95BC4C66}"/>
              </a:ext>
            </a:extLst>
          </p:cNvPr>
          <p:cNvSpPr/>
          <p:nvPr/>
        </p:nvSpPr>
        <p:spPr>
          <a:xfrm>
            <a:off x="10791903" y="3968457"/>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xmlns="" id="{655613A1-D778-4F34-B61B-1E0F9D4E4F33}"/>
              </a:ext>
            </a:extLst>
          </p:cNvPr>
          <p:cNvSpPr/>
          <p:nvPr/>
        </p:nvSpPr>
        <p:spPr>
          <a:xfrm>
            <a:off x="11260817" y="4185231"/>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xmlns="" id="{5FDACD2E-F147-4B3B-892F-462F42A6576B}"/>
              </a:ext>
            </a:extLst>
          </p:cNvPr>
          <p:cNvSpPr/>
          <p:nvPr/>
        </p:nvSpPr>
        <p:spPr>
          <a:xfrm>
            <a:off x="11268491" y="3732043"/>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xmlns="" id="{908FF75A-A8B4-468D-9248-CE63F5876EC0}"/>
              </a:ext>
            </a:extLst>
          </p:cNvPr>
          <p:cNvSpPr/>
          <p:nvPr/>
        </p:nvSpPr>
        <p:spPr>
          <a:xfrm>
            <a:off x="9779671" y="4194495"/>
            <a:ext cx="240030" cy="148590"/>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14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xmlns="" id="{58B47F44-F449-44AC-8EEB-24F0047C2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300" y="1594263"/>
            <a:ext cx="9041555" cy="5105861"/>
          </a:xfrm>
          <a:prstGeom prst="rect">
            <a:avLst/>
          </a:prstGeom>
        </p:spPr>
      </p:pic>
      <p:sp>
        <p:nvSpPr>
          <p:cNvPr id="2" name="Title 1">
            <a:extLst>
              <a:ext uri="{FF2B5EF4-FFF2-40B4-BE49-F238E27FC236}">
                <a16:creationId xmlns:a16="http://schemas.microsoft.com/office/drawing/2014/main" xmlns="" id="{A7375965-2F94-48BA-82B0-E4F41958E0C8}"/>
              </a:ext>
            </a:extLst>
          </p:cNvPr>
          <p:cNvSpPr>
            <a:spLocks noGrp="1"/>
          </p:cNvSpPr>
          <p:nvPr>
            <p:ph type="title"/>
          </p:nvPr>
        </p:nvSpPr>
        <p:spPr/>
        <p:txBody>
          <a:bodyPr/>
          <a:lstStyle/>
          <a:p>
            <a:pPr algn="ctr"/>
            <a:r>
              <a:rPr lang="en-US" dirty="0" smtClean="0">
                <a:latin typeface="Cambria"/>
                <a:cs typeface="Cambria"/>
              </a:rPr>
              <a:t>Bulk seedling colonization</a:t>
            </a:r>
            <a:endParaRPr lang="en-US" dirty="0">
              <a:latin typeface="Cambria"/>
              <a:cs typeface="Cambria"/>
            </a:endParaRPr>
          </a:p>
        </p:txBody>
      </p:sp>
      <p:sp>
        <p:nvSpPr>
          <p:cNvPr id="3" name="Content Placeholder 2">
            <a:extLst>
              <a:ext uri="{FF2B5EF4-FFF2-40B4-BE49-F238E27FC236}">
                <a16:creationId xmlns:a16="http://schemas.microsoft.com/office/drawing/2014/main" xmlns="" id="{693D74C5-E0B2-4457-8701-96B485F1772B}"/>
              </a:ext>
            </a:extLst>
          </p:cNvPr>
          <p:cNvSpPr>
            <a:spLocks noGrp="1"/>
          </p:cNvSpPr>
          <p:nvPr>
            <p:ph idx="1"/>
          </p:nvPr>
        </p:nvSpPr>
        <p:spPr/>
        <p:txBody>
          <a:bodyPr/>
          <a:lstStyle/>
          <a:p>
            <a:pPr marL="0" indent="0">
              <a:buNone/>
            </a:pPr>
            <a:endParaRPr lang="en-US" dirty="0">
              <a:latin typeface="Century" panose="02040604050505020304" pitchFamily="18" charset="0"/>
            </a:endParaRPr>
          </a:p>
          <a:p>
            <a:pPr marL="0" indent="0">
              <a:buNone/>
            </a:pPr>
            <a:endParaRPr lang="en-US" dirty="0">
              <a:latin typeface="Century" panose="02040604050505020304" pitchFamily="18" charset="0"/>
            </a:endParaRPr>
          </a:p>
        </p:txBody>
      </p:sp>
      <p:sp>
        <p:nvSpPr>
          <p:cNvPr id="4" name="TextBox 3">
            <a:extLst>
              <a:ext uri="{FF2B5EF4-FFF2-40B4-BE49-F238E27FC236}">
                <a16:creationId xmlns:a16="http://schemas.microsoft.com/office/drawing/2014/main" xmlns="" id="{F3D39C9E-249C-4E3A-B3FE-F9AB2347EFFE}"/>
              </a:ext>
            </a:extLst>
          </p:cNvPr>
          <p:cNvSpPr txBox="1"/>
          <p:nvPr/>
        </p:nvSpPr>
        <p:spPr>
          <a:xfrm>
            <a:off x="3903700" y="5053753"/>
            <a:ext cx="161364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Beta</a:t>
            </a:r>
          </a:p>
        </p:txBody>
      </p:sp>
      <p:sp>
        <p:nvSpPr>
          <p:cNvPr id="7" name="TextBox 6">
            <a:extLst>
              <a:ext uri="{FF2B5EF4-FFF2-40B4-BE49-F238E27FC236}">
                <a16:creationId xmlns:a16="http://schemas.microsoft.com/office/drawing/2014/main" xmlns="" id="{AAA3545A-F528-43AD-8143-8E926E37E323}"/>
              </a:ext>
            </a:extLst>
          </p:cNvPr>
          <p:cNvSpPr txBox="1"/>
          <p:nvPr/>
        </p:nvSpPr>
        <p:spPr>
          <a:xfrm>
            <a:off x="6519222" y="5053753"/>
            <a:ext cx="161364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Gamma</a:t>
            </a:r>
          </a:p>
        </p:txBody>
      </p:sp>
      <p:sp>
        <p:nvSpPr>
          <p:cNvPr id="8" name="TextBox 7">
            <a:extLst>
              <a:ext uri="{FF2B5EF4-FFF2-40B4-BE49-F238E27FC236}">
                <a16:creationId xmlns:a16="http://schemas.microsoft.com/office/drawing/2014/main" xmlns="" id="{1E583814-475B-4B75-AD24-9BF82B7F20AA}"/>
              </a:ext>
            </a:extLst>
          </p:cNvPr>
          <p:cNvSpPr txBox="1"/>
          <p:nvPr/>
        </p:nvSpPr>
        <p:spPr>
          <a:xfrm>
            <a:off x="8701031" y="5053753"/>
            <a:ext cx="161364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Alpha</a:t>
            </a:r>
          </a:p>
        </p:txBody>
      </p:sp>
      <p:sp>
        <p:nvSpPr>
          <p:cNvPr id="5" name="Star: 5 Points 4">
            <a:extLst>
              <a:ext uri="{FF2B5EF4-FFF2-40B4-BE49-F238E27FC236}">
                <a16:creationId xmlns:a16="http://schemas.microsoft.com/office/drawing/2014/main" xmlns="" id="{BCE6D4B7-B9F8-4620-84FF-4E12DEC600C4}"/>
              </a:ext>
            </a:extLst>
          </p:cNvPr>
          <p:cNvSpPr/>
          <p:nvPr/>
        </p:nvSpPr>
        <p:spPr>
          <a:xfrm>
            <a:off x="6052457" y="2743199"/>
            <a:ext cx="217714" cy="1905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49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ap, text&#10;&#10;Description automatically generated">
            <a:extLst>
              <a:ext uri="{FF2B5EF4-FFF2-40B4-BE49-F238E27FC236}">
                <a16:creationId xmlns:a16="http://schemas.microsoft.com/office/drawing/2014/main" xmlns="" id="{B4F6CC16-3905-4AA5-A283-5C0337EB4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60382">
            <a:off x="6218654" y="1525476"/>
            <a:ext cx="5000652" cy="4630466"/>
          </a:xfrm>
          <a:prstGeom prst="rect">
            <a:avLst/>
          </a:prstGeom>
        </p:spPr>
      </p:pic>
      <p:graphicFrame>
        <p:nvGraphicFramePr>
          <p:cNvPr id="16" name="Chart 15">
            <a:extLst>
              <a:ext uri="{FF2B5EF4-FFF2-40B4-BE49-F238E27FC236}">
                <a16:creationId xmlns:a16="http://schemas.microsoft.com/office/drawing/2014/main" xmlns="" id="{E26A35B5-1720-4D29-9BD3-0296BE7CF6BD}"/>
              </a:ext>
            </a:extLst>
          </p:cNvPr>
          <p:cNvGraphicFramePr>
            <a:graphicFrameLocks/>
          </p:cNvGraphicFramePr>
          <p:nvPr>
            <p:extLst>
              <p:ext uri="{D42A27DB-BD31-4B8C-83A1-F6EECF244321}">
                <p14:modId xmlns:p14="http://schemas.microsoft.com/office/powerpoint/2010/main" val="902280527"/>
              </p:ext>
            </p:extLst>
          </p:nvPr>
        </p:nvGraphicFramePr>
        <p:xfrm>
          <a:off x="609600" y="1765195"/>
          <a:ext cx="5252357" cy="3623233"/>
        </p:xfrm>
        <a:graphic>
          <a:graphicData uri="http://schemas.openxmlformats.org/drawingml/2006/chart">
            <c:chart xmlns:c="http://schemas.openxmlformats.org/drawingml/2006/chart" xmlns:r="http://schemas.openxmlformats.org/officeDocument/2006/relationships" r:id="rId4"/>
          </a:graphicData>
        </a:graphic>
      </p:graphicFrame>
      <p:pic>
        <p:nvPicPr>
          <p:cNvPr id="17" name="Content Placeholder 4" descr="A close up of a piece of paper&#10;&#10;Description automatically generated">
            <a:extLst>
              <a:ext uri="{FF2B5EF4-FFF2-40B4-BE49-F238E27FC236}">
                <a16:creationId xmlns:a16="http://schemas.microsoft.com/office/drawing/2014/main" xmlns="" id="{5DF23435-2A10-473C-9525-C2B6FACB2A52}"/>
              </a:ext>
            </a:extLst>
          </p:cNvPr>
          <p:cNvPicPr>
            <a:picLocks noChangeAspect="1"/>
          </p:cNvPicPr>
          <p:nvPr/>
        </p:nvPicPr>
        <p:blipFill rotWithShape="1">
          <a:blip r:embed="rId5">
            <a:extLst>
              <a:ext uri="{28A0092B-C50C-407E-A947-70E740481C1C}">
                <a14:useLocalDpi xmlns:a14="http://schemas.microsoft.com/office/drawing/2010/main" val="0"/>
              </a:ext>
            </a:extLst>
          </a:blip>
          <a:srcRect l="9020" t="92892"/>
          <a:stretch/>
        </p:blipFill>
        <p:spPr>
          <a:xfrm>
            <a:off x="1082875" y="5182079"/>
            <a:ext cx="4779082" cy="235901"/>
          </a:xfrm>
          <a:prstGeom prst="rect">
            <a:avLst/>
          </a:prstGeom>
        </p:spPr>
      </p:pic>
      <p:sp>
        <p:nvSpPr>
          <p:cNvPr id="20" name="Title 1">
            <a:extLst>
              <a:ext uri="{FF2B5EF4-FFF2-40B4-BE49-F238E27FC236}">
                <a16:creationId xmlns:a16="http://schemas.microsoft.com/office/drawing/2014/main" xmlns="" id="{054E98CB-8C33-4183-A1FA-EFC7271E9F91}"/>
              </a:ext>
            </a:extLst>
          </p:cNvPr>
          <p:cNvSpPr txBox="1">
            <a:spLocks/>
          </p:cNvSpPr>
          <p:nvPr/>
        </p:nvSpPr>
        <p:spPr>
          <a:xfrm>
            <a:off x="864405" y="-89516"/>
            <a:ext cx="11327595" cy="2184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mbria"/>
                <a:cs typeface="Cambria"/>
              </a:rPr>
              <a:t>Future </a:t>
            </a:r>
            <a:r>
              <a:rPr lang="en-US" dirty="0" smtClean="0">
                <a:latin typeface="Cambria"/>
                <a:cs typeface="Cambria"/>
              </a:rPr>
              <a:t>work:</a:t>
            </a:r>
            <a:r>
              <a:rPr lang="en-US" dirty="0">
                <a:latin typeface="Cambria"/>
                <a:cs typeface="Cambria"/>
              </a:rPr>
              <a:t/>
            </a:r>
            <a:br>
              <a:rPr lang="en-US" dirty="0">
                <a:latin typeface="Cambria"/>
                <a:cs typeface="Cambria"/>
              </a:rPr>
            </a:br>
            <a:endParaRPr lang="en-US" dirty="0">
              <a:latin typeface="Cambria"/>
              <a:cs typeface="Cambria"/>
            </a:endParaRPr>
          </a:p>
        </p:txBody>
      </p:sp>
    </p:spTree>
    <p:extLst>
      <p:ext uri="{BB962C8B-B14F-4D97-AF65-F5344CB8AC3E}">
        <p14:creationId xmlns:p14="http://schemas.microsoft.com/office/powerpoint/2010/main" val="95686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75965-2F94-48BA-82B0-E4F41958E0C8}"/>
              </a:ext>
            </a:extLst>
          </p:cNvPr>
          <p:cNvSpPr>
            <a:spLocks noGrp="1"/>
          </p:cNvSpPr>
          <p:nvPr>
            <p:ph type="title"/>
          </p:nvPr>
        </p:nvSpPr>
        <p:spPr/>
        <p:txBody>
          <a:bodyPr>
            <a:normAutofit/>
          </a:bodyPr>
          <a:lstStyle/>
          <a:p>
            <a:r>
              <a:rPr lang="en-US" sz="4000" dirty="0" err="1" smtClean="0">
                <a:latin typeface="Cambria"/>
                <a:cs typeface="Cambria"/>
              </a:rPr>
              <a:t>Biolog</a:t>
            </a:r>
            <a:r>
              <a:rPr lang="en-US" sz="4000" dirty="0" smtClean="0">
                <a:latin typeface="Cambria"/>
                <a:cs typeface="Cambria"/>
              </a:rPr>
              <a:t> </a:t>
            </a:r>
            <a:r>
              <a:rPr lang="en-US" sz="4000" dirty="0">
                <a:latin typeface="Cambria"/>
                <a:cs typeface="Cambria"/>
              </a:rPr>
              <a:t>Plates</a:t>
            </a:r>
          </a:p>
        </p:txBody>
      </p:sp>
      <p:sp>
        <p:nvSpPr>
          <p:cNvPr id="3" name="Content Placeholder 2">
            <a:extLst>
              <a:ext uri="{FF2B5EF4-FFF2-40B4-BE49-F238E27FC236}">
                <a16:creationId xmlns:a16="http://schemas.microsoft.com/office/drawing/2014/main" xmlns="" id="{693D74C5-E0B2-4457-8701-96B485F1772B}"/>
              </a:ext>
            </a:extLst>
          </p:cNvPr>
          <p:cNvSpPr>
            <a:spLocks noGrp="1"/>
          </p:cNvSpPr>
          <p:nvPr>
            <p:ph idx="1"/>
          </p:nvPr>
        </p:nvSpPr>
        <p:spPr/>
        <p:txBody>
          <a:bodyPr/>
          <a:lstStyle/>
          <a:p>
            <a:r>
              <a:rPr lang="en-US" dirty="0">
                <a:latin typeface="Cambria"/>
                <a:cs typeface="Cambria"/>
              </a:rPr>
              <a:t>Grow cells in LB</a:t>
            </a:r>
          </a:p>
          <a:p>
            <a:r>
              <a:rPr lang="en-US" dirty="0">
                <a:latin typeface="Cambria"/>
                <a:cs typeface="Cambria"/>
              </a:rPr>
              <a:t>Wash 3x in 1x PBS</a:t>
            </a:r>
          </a:p>
          <a:p>
            <a:r>
              <a:rPr lang="en-US" dirty="0">
                <a:latin typeface="Cambria"/>
                <a:cs typeface="Cambria"/>
              </a:rPr>
              <a:t>Resuspend to an OD 0.01 in ¼ MS (no carbon source)</a:t>
            </a:r>
          </a:p>
          <a:p>
            <a:r>
              <a:rPr lang="en-US" dirty="0">
                <a:latin typeface="Cambria"/>
                <a:cs typeface="Cambria"/>
              </a:rPr>
              <a:t>Measure color change over time</a:t>
            </a:r>
          </a:p>
        </p:txBody>
      </p:sp>
      <p:grpSp>
        <p:nvGrpSpPr>
          <p:cNvPr id="6" name="Group 5">
            <a:extLst>
              <a:ext uri="{FF2B5EF4-FFF2-40B4-BE49-F238E27FC236}">
                <a16:creationId xmlns:a16="http://schemas.microsoft.com/office/drawing/2014/main" xmlns="" id="{1E87FB7C-8411-47DA-8F14-F15F6B6904C8}"/>
              </a:ext>
            </a:extLst>
          </p:cNvPr>
          <p:cNvGrpSpPr/>
          <p:nvPr/>
        </p:nvGrpSpPr>
        <p:grpSpPr>
          <a:xfrm>
            <a:off x="2438969" y="4687874"/>
            <a:ext cx="2398748" cy="1978628"/>
            <a:chOff x="8154951" y="365125"/>
            <a:chExt cx="2779749" cy="2112961"/>
          </a:xfrm>
        </p:grpSpPr>
        <p:pic>
          <p:nvPicPr>
            <p:cNvPr id="7" name="Picture 6">
              <a:extLst>
                <a:ext uri="{FF2B5EF4-FFF2-40B4-BE49-F238E27FC236}">
                  <a16:creationId xmlns:a16="http://schemas.microsoft.com/office/drawing/2014/main" xmlns="" id="{66FC12C4-336C-4B30-AEBF-2A709E4C633E}"/>
                </a:ext>
              </a:extLst>
            </p:cNvPr>
            <p:cNvPicPr/>
            <p:nvPr/>
          </p:nvPicPr>
          <p:blipFill rotWithShape="1">
            <a:blip r:embed="rId3" cstate="print">
              <a:extLst>
                <a:ext uri="{28A0092B-C50C-407E-A947-70E740481C1C}">
                  <a14:useLocalDpi xmlns:a14="http://schemas.microsoft.com/office/drawing/2010/main" val="0"/>
                </a:ext>
              </a:extLst>
            </a:blip>
            <a:srcRect r="51811" b="82267"/>
            <a:stretch/>
          </p:blipFill>
          <p:spPr bwMode="auto">
            <a:xfrm>
              <a:off x="8154951" y="365125"/>
              <a:ext cx="2779749" cy="1997075"/>
            </a:xfrm>
            <a:prstGeom prst="rect">
              <a:avLst/>
            </a:prstGeom>
            <a:noFill/>
          </p:spPr>
        </p:pic>
        <p:sp>
          <p:nvSpPr>
            <p:cNvPr id="8" name="Rectangle 7">
              <a:extLst>
                <a:ext uri="{FF2B5EF4-FFF2-40B4-BE49-F238E27FC236}">
                  <a16:creationId xmlns:a16="http://schemas.microsoft.com/office/drawing/2014/main" xmlns="" id="{8D32E4FD-EF98-4B79-BCD8-B300791DB7BF}"/>
                </a:ext>
              </a:extLst>
            </p:cNvPr>
            <p:cNvSpPr/>
            <p:nvPr/>
          </p:nvSpPr>
          <p:spPr>
            <a:xfrm rot="1497626">
              <a:off x="9241748" y="2058987"/>
              <a:ext cx="952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xmlns="" id="{FDF236C6-16AB-4157-81BB-96D79EE5D791}"/>
              </a:ext>
            </a:extLst>
          </p:cNvPr>
          <p:cNvSpPr/>
          <p:nvPr/>
        </p:nvSpPr>
        <p:spPr>
          <a:xfrm>
            <a:off x="7097884" y="4497826"/>
            <a:ext cx="2398748" cy="95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xmlns="" id="{FFC0AE91-A6CC-473A-A776-46C966E73702}"/>
              </a:ext>
            </a:extLst>
          </p:cNvPr>
          <p:cNvSpPr/>
          <p:nvPr/>
        </p:nvSpPr>
        <p:spPr>
          <a:xfrm rot="16200000">
            <a:off x="5800498" y="4379802"/>
            <a:ext cx="718652" cy="1876120"/>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4">
            <a:extLst>
              <a:ext uri="{FF2B5EF4-FFF2-40B4-BE49-F238E27FC236}">
                <a16:creationId xmlns:a16="http://schemas.microsoft.com/office/drawing/2014/main" xmlns="" id="{53593B0D-AC76-47D3-8101-D850E4948A16}"/>
              </a:ext>
            </a:extLst>
          </p:cNvPr>
          <p:cNvPicPr>
            <a:picLocks noChangeAspect="1"/>
          </p:cNvPicPr>
          <p:nvPr/>
        </p:nvPicPr>
        <p:blipFill rotWithShape="1">
          <a:blip r:embed="rId4">
            <a:extLst>
              <a:ext uri="{28A0092B-C50C-407E-A947-70E740481C1C}">
                <a14:useLocalDpi xmlns:a14="http://schemas.microsoft.com/office/drawing/2010/main" val="0"/>
              </a:ext>
            </a:extLst>
          </a:blip>
          <a:srcRect l="29545" t="6863" r="49525" b="13498"/>
          <a:stretch/>
        </p:blipFill>
        <p:spPr>
          <a:xfrm>
            <a:off x="7647478" y="4632256"/>
            <a:ext cx="2447471" cy="1544707"/>
          </a:xfrm>
          <a:prstGeom prst="rect">
            <a:avLst/>
          </a:prstGeom>
        </p:spPr>
      </p:pic>
    </p:spTree>
    <p:extLst>
      <p:ext uri="{BB962C8B-B14F-4D97-AF65-F5344CB8AC3E}">
        <p14:creationId xmlns:p14="http://schemas.microsoft.com/office/powerpoint/2010/main" val="24193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75965-2F94-48BA-82B0-E4F41958E0C8}"/>
              </a:ext>
            </a:extLst>
          </p:cNvPr>
          <p:cNvSpPr>
            <a:spLocks noGrp="1"/>
          </p:cNvSpPr>
          <p:nvPr>
            <p:ph type="title"/>
          </p:nvPr>
        </p:nvSpPr>
        <p:spPr/>
        <p:txBody>
          <a:bodyPr>
            <a:normAutofit/>
          </a:bodyPr>
          <a:lstStyle/>
          <a:p>
            <a:r>
              <a:rPr lang="en-US" sz="4000" dirty="0">
                <a:latin typeface="Cambria"/>
                <a:cs typeface="Cambria"/>
              </a:rPr>
              <a:t>Predicted carbon utilization</a:t>
            </a:r>
            <a:endParaRPr lang="en-US" sz="4000" dirty="0">
              <a:latin typeface="Century" panose="02040604050505020304" pitchFamily="18" charset="0"/>
            </a:endParaRPr>
          </a:p>
        </p:txBody>
      </p:sp>
      <p:sp>
        <p:nvSpPr>
          <p:cNvPr id="12" name="Rectangle 11">
            <a:extLst>
              <a:ext uri="{FF2B5EF4-FFF2-40B4-BE49-F238E27FC236}">
                <a16:creationId xmlns:a16="http://schemas.microsoft.com/office/drawing/2014/main" xmlns="" id="{FDF236C6-16AB-4157-81BB-96D79EE5D791}"/>
              </a:ext>
            </a:extLst>
          </p:cNvPr>
          <p:cNvSpPr/>
          <p:nvPr/>
        </p:nvSpPr>
        <p:spPr>
          <a:xfrm>
            <a:off x="7097884" y="4497826"/>
            <a:ext cx="2398748" cy="95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a:extLst>
              <a:ext uri="{FF2B5EF4-FFF2-40B4-BE49-F238E27FC236}">
                <a16:creationId xmlns:a16="http://schemas.microsoft.com/office/drawing/2014/main" xmlns="" id="{3A8EA2CF-E4FB-48B6-A8AB-D90A599003B0}"/>
              </a:ext>
            </a:extLst>
          </p:cNvPr>
          <p:cNvGraphicFramePr>
            <a:graphicFrameLocks noChangeAspect="1"/>
          </p:cNvGraphicFramePr>
          <p:nvPr>
            <p:extLst>
              <p:ext uri="{D42A27DB-BD31-4B8C-83A1-F6EECF244321}">
                <p14:modId xmlns:p14="http://schemas.microsoft.com/office/powerpoint/2010/main" val="2351521407"/>
              </p:ext>
            </p:extLst>
          </p:nvPr>
        </p:nvGraphicFramePr>
        <p:xfrm>
          <a:off x="1255395" y="2385060"/>
          <a:ext cx="10713715" cy="4015740"/>
        </p:xfrm>
        <a:graphic>
          <a:graphicData uri="http://schemas.openxmlformats.org/presentationml/2006/ole">
            <mc:AlternateContent xmlns:mc="http://schemas.openxmlformats.org/markup-compatibility/2006">
              <mc:Choice xmlns:v="urn:schemas-microsoft-com:vml" Requires="v">
                <p:oleObj spid="_x0000_s4098" name="Worksheet" r:id="rId4" imgW="7818147" imgH="2929992" progId="Excel.Sheet.12">
                  <p:embed/>
                </p:oleObj>
              </mc:Choice>
              <mc:Fallback>
                <p:oleObj name="Worksheet" r:id="rId4" imgW="7818147" imgH="2929992" progId="Excel.Sheet.12">
                  <p:embed/>
                  <p:pic>
                    <p:nvPicPr>
                      <p:cNvPr id="0" name=""/>
                      <p:cNvPicPr/>
                      <p:nvPr/>
                    </p:nvPicPr>
                    <p:blipFill>
                      <a:blip r:embed="rId5"/>
                      <a:stretch>
                        <a:fillRect/>
                      </a:stretch>
                    </p:blipFill>
                    <p:spPr>
                      <a:xfrm>
                        <a:off x="1255395" y="2385060"/>
                        <a:ext cx="10713715" cy="4015740"/>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xmlns="" id="{823B5316-488C-4A7E-AD89-286EC061CD34}"/>
              </a:ext>
            </a:extLst>
          </p:cNvPr>
          <p:cNvSpPr/>
          <p:nvPr/>
        </p:nvSpPr>
        <p:spPr>
          <a:xfrm>
            <a:off x="880111" y="2680335"/>
            <a:ext cx="377190" cy="121158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D62C89F3-D522-40D5-AE25-86C86EEBE109}"/>
              </a:ext>
            </a:extLst>
          </p:cNvPr>
          <p:cNvSpPr/>
          <p:nvPr/>
        </p:nvSpPr>
        <p:spPr>
          <a:xfrm>
            <a:off x="878205" y="3891915"/>
            <a:ext cx="377190" cy="12115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FD53E774-BCE1-4366-99F9-A23005E96A1D}"/>
              </a:ext>
            </a:extLst>
          </p:cNvPr>
          <p:cNvSpPr/>
          <p:nvPr/>
        </p:nvSpPr>
        <p:spPr>
          <a:xfrm>
            <a:off x="878205" y="5103495"/>
            <a:ext cx="377190" cy="105156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BD42683-D76E-4CEB-B23C-98CFE350A464}"/>
              </a:ext>
            </a:extLst>
          </p:cNvPr>
          <p:cNvSpPr txBox="1"/>
          <p:nvPr/>
        </p:nvSpPr>
        <p:spPr>
          <a:xfrm rot="16200000">
            <a:off x="563297" y="3077124"/>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Carbs</a:t>
            </a:r>
          </a:p>
        </p:txBody>
      </p:sp>
      <p:sp>
        <p:nvSpPr>
          <p:cNvPr id="15" name="TextBox 14">
            <a:extLst>
              <a:ext uri="{FF2B5EF4-FFF2-40B4-BE49-F238E27FC236}">
                <a16:creationId xmlns:a16="http://schemas.microsoft.com/office/drawing/2014/main" xmlns="" id="{8041C032-D34C-4770-9E5F-E0F5CFAC5695}"/>
              </a:ext>
            </a:extLst>
          </p:cNvPr>
          <p:cNvSpPr txBox="1"/>
          <p:nvPr/>
        </p:nvSpPr>
        <p:spPr>
          <a:xfrm rot="16200000">
            <a:off x="555524" y="4254239"/>
            <a:ext cx="93807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Acids</a:t>
            </a:r>
          </a:p>
        </p:txBody>
      </p:sp>
      <p:sp>
        <p:nvSpPr>
          <p:cNvPr id="16" name="TextBox 15">
            <a:extLst>
              <a:ext uri="{FF2B5EF4-FFF2-40B4-BE49-F238E27FC236}">
                <a16:creationId xmlns:a16="http://schemas.microsoft.com/office/drawing/2014/main" xmlns="" id="{702E4BE9-932C-4E2D-97B2-AAB4C83D97BC}"/>
              </a:ext>
            </a:extLst>
          </p:cNvPr>
          <p:cNvSpPr txBox="1"/>
          <p:nvPr/>
        </p:nvSpPr>
        <p:spPr>
          <a:xfrm rot="16200000">
            <a:off x="749905" y="5374752"/>
            <a:ext cx="5950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AA</a:t>
            </a:r>
          </a:p>
        </p:txBody>
      </p:sp>
      <p:sp>
        <p:nvSpPr>
          <p:cNvPr id="17" name="TextBox 16">
            <a:extLst>
              <a:ext uri="{FF2B5EF4-FFF2-40B4-BE49-F238E27FC236}">
                <a16:creationId xmlns:a16="http://schemas.microsoft.com/office/drawing/2014/main" xmlns="" id="{795BFB4E-FDB6-4E6C-9B05-00E5CA104507}"/>
              </a:ext>
            </a:extLst>
          </p:cNvPr>
          <p:cNvSpPr txBox="1"/>
          <p:nvPr/>
        </p:nvSpPr>
        <p:spPr>
          <a:xfrm rot="16200000">
            <a:off x="174487" y="6022045"/>
            <a:ext cx="822661"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Amine/</a:t>
            </a:r>
          </a:p>
          <a:p>
            <a:r>
              <a:rPr lang="en-US" sz="1600" dirty="0">
                <a:latin typeface="Arial" panose="020B0604020202020204" pitchFamily="34" charset="0"/>
                <a:cs typeface="Arial" panose="020B0604020202020204" pitchFamily="34" charset="0"/>
              </a:rPr>
              <a:t>Amide</a:t>
            </a:r>
          </a:p>
        </p:txBody>
      </p:sp>
      <p:sp>
        <p:nvSpPr>
          <p:cNvPr id="18" name="Rectangle 17">
            <a:extLst>
              <a:ext uri="{FF2B5EF4-FFF2-40B4-BE49-F238E27FC236}">
                <a16:creationId xmlns:a16="http://schemas.microsoft.com/office/drawing/2014/main" xmlns="" id="{85327F59-CD17-4CE7-8C4D-5A0514E5E590}"/>
              </a:ext>
            </a:extLst>
          </p:cNvPr>
          <p:cNvSpPr/>
          <p:nvPr/>
        </p:nvSpPr>
        <p:spPr>
          <a:xfrm>
            <a:off x="878205" y="6150661"/>
            <a:ext cx="377190" cy="2196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stretch>
            <a:fillRect/>
          </a:stretch>
        </p:blipFill>
        <p:spPr>
          <a:xfrm>
            <a:off x="7665645" y="131935"/>
            <a:ext cx="3732611" cy="1969548"/>
          </a:xfrm>
          <a:prstGeom prst="rect">
            <a:avLst/>
          </a:prstGeom>
        </p:spPr>
      </p:pic>
    </p:spTree>
    <p:extLst>
      <p:ext uri="{BB962C8B-B14F-4D97-AF65-F5344CB8AC3E}">
        <p14:creationId xmlns:p14="http://schemas.microsoft.com/office/powerpoint/2010/main" val="302719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73564-953B-4715-97F0-C574D01452D6}"/>
              </a:ext>
            </a:extLst>
          </p:cNvPr>
          <p:cNvSpPr>
            <a:spLocks noGrp="1"/>
          </p:cNvSpPr>
          <p:nvPr>
            <p:ph type="title"/>
          </p:nvPr>
        </p:nvSpPr>
        <p:spPr/>
        <p:txBody>
          <a:bodyPr/>
          <a:lstStyle/>
          <a:p>
            <a:r>
              <a:rPr lang="en-US" dirty="0" err="1">
                <a:latin typeface="Century" panose="02040604050505020304" pitchFamily="18" charset="0"/>
              </a:rPr>
              <a:t>dbCAN</a:t>
            </a:r>
            <a:r>
              <a:rPr lang="en-US" dirty="0">
                <a:latin typeface="Century" panose="02040604050505020304" pitchFamily="18" charset="0"/>
              </a:rPr>
              <a:t> Profile clustering</a:t>
            </a:r>
          </a:p>
        </p:txBody>
      </p:sp>
      <p:pic>
        <p:nvPicPr>
          <p:cNvPr id="5" name="Content Placeholder 4" descr="A screenshot of a cell phone&#10;&#10;Description automatically generated">
            <a:extLst>
              <a:ext uri="{FF2B5EF4-FFF2-40B4-BE49-F238E27FC236}">
                <a16:creationId xmlns:a16="http://schemas.microsoft.com/office/drawing/2014/main" xmlns="" id="{3D0B3A7A-5D9B-4A77-A835-5C049147C1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4843" y="1895166"/>
            <a:ext cx="6622017" cy="5044907"/>
          </a:xfrm>
        </p:spPr>
      </p:pic>
      <p:sp>
        <p:nvSpPr>
          <p:cNvPr id="6" name="TextBox 5">
            <a:extLst>
              <a:ext uri="{FF2B5EF4-FFF2-40B4-BE49-F238E27FC236}">
                <a16:creationId xmlns:a16="http://schemas.microsoft.com/office/drawing/2014/main" xmlns="" id="{D7BF503D-C703-4550-A0AF-07D04A33A1BE}"/>
              </a:ext>
            </a:extLst>
          </p:cNvPr>
          <p:cNvSpPr txBox="1"/>
          <p:nvPr/>
        </p:nvSpPr>
        <p:spPr>
          <a:xfrm>
            <a:off x="794657" y="1459855"/>
            <a:ext cx="7064829" cy="523220"/>
          </a:xfrm>
          <a:prstGeom prst="rect">
            <a:avLst/>
          </a:prstGeom>
          <a:noFill/>
        </p:spPr>
        <p:txBody>
          <a:bodyPr wrap="square" rtlCol="0">
            <a:spAutoFit/>
          </a:bodyPr>
          <a:lstStyle/>
          <a:p>
            <a:pPr marL="285750" indent="-285750">
              <a:buFont typeface="Arial" panose="020B0604020202020204" pitchFamily="34" charset="0"/>
              <a:buChar char="•"/>
            </a:pPr>
            <a:r>
              <a:rPr lang="en-US" sz="2800" b="1" dirty="0"/>
              <a:t>D</a:t>
            </a:r>
            <a:r>
              <a:rPr lang="en-US" sz="2800" dirty="0"/>
              <a:t>ata</a:t>
            </a:r>
            <a:r>
              <a:rPr lang="en-US" sz="2800" b="1" dirty="0"/>
              <a:t>b</a:t>
            </a:r>
            <a:r>
              <a:rPr lang="en-US" sz="2800" dirty="0"/>
              <a:t>ase of </a:t>
            </a:r>
            <a:r>
              <a:rPr lang="en-US" sz="2800" b="1" dirty="0"/>
              <a:t>C</a:t>
            </a:r>
            <a:r>
              <a:rPr lang="en-US" sz="2800" dirty="0"/>
              <a:t>arbohydrate-</a:t>
            </a:r>
            <a:r>
              <a:rPr lang="en-US" sz="2800" b="1" dirty="0"/>
              <a:t>a</a:t>
            </a:r>
            <a:r>
              <a:rPr lang="en-US" sz="2800" dirty="0"/>
              <a:t>ctive </a:t>
            </a:r>
            <a:r>
              <a:rPr lang="en-US" sz="2800" b="1" dirty="0"/>
              <a:t>e</a:t>
            </a:r>
            <a:r>
              <a:rPr lang="en-US" sz="2800" dirty="0"/>
              <a:t>nzymes</a:t>
            </a:r>
          </a:p>
        </p:txBody>
      </p:sp>
    </p:spTree>
    <p:extLst>
      <p:ext uri="{BB962C8B-B14F-4D97-AF65-F5344CB8AC3E}">
        <p14:creationId xmlns:p14="http://schemas.microsoft.com/office/powerpoint/2010/main" val="2188939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43863"/>
            <a:ext cx="5678714" cy="5213264"/>
          </a:xfrm>
          <a:prstGeom prst="rect">
            <a:avLst/>
          </a:prstGeom>
        </p:spPr>
      </p:pic>
      <p:sp>
        <p:nvSpPr>
          <p:cNvPr id="5" name="TextBox 4"/>
          <p:cNvSpPr txBox="1"/>
          <p:nvPr/>
        </p:nvSpPr>
        <p:spPr>
          <a:xfrm>
            <a:off x="133049" y="6349169"/>
            <a:ext cx="2338689" cy="369332"/>
          </a:xfrm>
          <a:prstGeom prst="rect">
            <a:avLst/>
          </a:prstGeom>
          <a:noFill/>
        </p:spPr>
        <p:txBody>
          <a:bodyPr wrap="none" rtlCol="0">
            <a:spAutoFit/>
          </a:bodyPr>
          <a:lstStyle/>
          <a:p>
            <a:r>
              <a:rPr lang="en-US" dirty="0" err="1" smtClean="0"/>
              <a:t>www.phytobiomes.org</a:t>
            </a:r>
            <a:endParaRPr lang="en-US" dirty="0"/>
          </a:p>
        </p:txBody>
      </p:sp>
      <p:sp>
        <p:nvSpPr>
          <p:cNvPr id="6" name="TextBox 5"/>
          <p:cNvSpPr txBox="1"/>
          <p:nvPr/>
        </p:nvSpPr>
        <p:spPr>
          <a:xfrm>
            <a:off x="5860143" y="1800806"/>
            <a:ext cx="5923874" cy="2554545"/>
          </a:xfrm>
          <a:prstGeom prst="rect">
            <a:avLst/>
          </a:prstGeom>
          <a:noFill/>
        </p:spPr>
        <p:txBody>
          <a:bodyPr wrap="square" rtlCol="0">
            <a:spAutoFit/>
          </a:bodyPr>
          <a:lstStyle/>
          <a:p>
            <a:pPr algn="ctr"/>
            <a:r>
              <a:rPr lang="en-US" sz="2000" dirty="0" smtClean="0"/>
              <a:t>How do plants shape their microbiomes?</a:t>
            </a:r>
          </a:p>
          <a:p>
            <a:pPr algn="ctr"/>
            <a:endParaRPr lang="en-US" sz="2000" dirty="0"/>
          </a:p>
          <a:p>
            <a:pPr algn="ctr"/>
            <a:r>
              <a:rPr lang="en-US" sz="2000" dirty="0" smtClean="0"/>
              <a:t>What activities do microbes need to colonize plants?</a:t>
            </a:r>
          </a:p>
          <a:p>
            <a:pPr algn="ctr"/>
            <a:endParaRPr lang="en-US" sz="2000" dirty="0"/>
          </a:p>
          <a:p>
            <a:pPr algn="ctr"/>
            <a:r>
              <a:rPr lang="en-US" sz="2000" dirty="0" smtClean="0"/>
              <a:t>How do microbiomes influence plant health over developmental time?</a:t>
            </a:r>
            <a:endParaRPr lang="en-US" sz="2000" dirty="0" smtClean="0"/>
          </a:p>
          <a:p>
            <a:pPr algn="ctr"/>
            <a:endParaRPr lang="en-US" sz="2000" dirty="0" smtClean="0"/>
          </a:p>
          <a:p>
            <a:pPr algn="ctr"/>
            <a:r>
              <a:rPr lang="en-US" sz="2000" b="1" dirty="0" smtClean="0"/>
              <a:t>How can we harness this knowledge?</a:t>
            </a:r>
            <a:endParaRPr lang="en-US" sz="2000" b="1" dirty="0"/>
          </a:p>
        </p:txBody>
      </p:sp>
    </p:spTree>
    <p:extLst>
      <p:ext uri="{BB962C8B-B14F-4D97-AF65-F5344CB8AC3E}">
        <p14:creationId xmlns:p14="http://schemas.microsoft.com/office/powerpoint/2010/main" val="24632723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75965-2F94-48BA-82B0-E4F41958E0C8}"/>
              </a:ext>
            </a:extLst>
          </p:cNvPr>
          <p:cNvSpPr>
            <a:spLocks noGrp="1"/>
          </p:cNvSpPr>
          <p:nvPr>
            <p:ph type="title"/>
          </p:nvPr>
        </p:nvSpPr>
        <p:spPr/>
        <p:txBody>
          <a:bodyPr>
            <a:normAutofit/>
          </a:bodyPr>
          <a:lstStyle/>
          <a:p>
            <a:r>
              <a:rPr lang="en-US" dirty="0">
                <a:latin typeface="Century" panose="02040604050505020304" pitchFamily="18" charset="0"/>
              </a:rPr>
              <a:t>Future Baseline Work</a:t>
            </a:r>
          </a:p>
        </p:txBody>
      </p:sp>
      <p:sp>
        <p:nvSpPr>
          <p:cNvPr id="3" name="Content Placeholder 2">
            <a:extLst>
              <a:ext uri="{FF2B5EF4-FFF2-40B4-BE49-F238E27FC236}">
                <a16:creationId xmlns:a16="http://schemas.microsoft.com/office/drawing/2014/main" xmlns="" id="{693D74C5-E0B2-4457-8701-96B485F1772B}"/>
              </a:ext>
            </a:extLst>
          </p:cNvPr>
          <p:cNvSpPr>
            <a:spLocks noGrp="1"/>
          </p:cNvSpPr>
          <p:nvPr>
            <p:ph idx="1"/>
          </p:nvPr>
        </p:nvSpPr>
        <p:spPr>
          <a:xfrm>
            <a:off x="838200" y="1825625"/>
            <a:ext cx="10515600" cy="4847678"/>
          </a:xfrm>
        </p:spPr>
        <p:txBody>
          <a:bodyPr>
            <a:normAutofit/>
          </a:bodyPr>
          <a:lstStyle/>
          <a:p>
            <a:pPr lvl="1"/>
            <a:r>
              <a:rPr lang="en-US" sz="3200" i="1" dirty="0" smtClean="0">
                <a:latin typeface="Century" panose="02040604050505020304" pitchFamily="18" charset="0"/>
              </a:rPr>
              <a:t>In </a:t>
            </a:r>
            <a:r>
              <a:rPr lang="en-US" sz="3200" i="1" dirty="0">
                <a:latin typeface="Century" panose="02040604050505020304" pitchFamily="18" charset="0"/>
              </a:rPr>
              <a:t>silico </a:t>
            </a:r>
            <a:r>
              <a:rPr lang="en-US" sz="3200" dirty="0">
                <a:latin typeface="Century" panose="02040604050505020304" pitchFamily="18" charset="0"/>
              </a:rPr>
              <a:t>characterizations</a:t>
            </a:r>
          </a:p>
          <a:p>
            <a:pPr lvl="2"/>
            <a:r>
              <a:rPr lang="en-US" sz="2800" dirty="0">
                <a:latin typeface="Century" panose="02040604050505020304" pitchFamily="18" charset="0"/>
              </a:rPr>
              <a:t>Chemotaxis receptor repertoires</a:t>
            </a:r>
          </a:p>
          <a:p>
            <a:pPr lvl="2"/>
            <a:r>
              <a:rPr lang="en-US" sz="2800" dirty="0">
                <a:latin typeface="Century" panose="02040604050505020304" pitchFamily="18" charset="0"/>
              </a:rPr>
              <a:t>Carbohydrate-active enzymes</a:t>
            </a:r>
          </a:p>
          <a:p>
            <a:pPr lvl="2"/>
            <a:r>
              <a:rPr lang="en-US" sz="2800" dirty="0">
                <a:latin typeface="Century" panose="02040604050505020304" pitchFamily="18" charset="0"/>
              </a:rPr>
              <a:t>Secondary metabolite biosynthesis</a:t>
            </a:r>
          </a:p>
          <a:p>
            <a:pPr lvl="1"/>
            <a:endParaRPr lang="en-US" sz="3200" dirty="0">
              <a:latin typeface="Century" panose="02040604050505020304" pitchFamily="18" charset="0"/>
            </a:endParaRPr>
          </a:p>
          <a:p>
            <a:pPr lvl="1"/>
            <a:r>
              <a:rPr lang="en-US" sz="3200" dirty="0" smtClean="0">
                <a:latin typeface="Century" panose="02040604050505020304" pitchFamily="18" charset="0"/>
              </a:rPr>
              <a:t>Create synthetic communities of isolates</a:t>
            </a:r>
            <a:endParaRPr lang="en-US" sz="3200" dirty="0">
              <a:latin typeface="Century" panose="02040604050505020304" pitchFamily="18" charset="0"/>
            </a:endParaRPr>
          </a:p>
        </p:txBody>
      </p:sp>
      <p:sp>
        <p:nvSpPr>
          <p:cNvPr id="13" name="Rectangle 12">
            <a:extLst>
              <a:ext uri="{FF2B5EF4-FFF2-40B4-BE49-F238E27FC236}">
                <a16:creationId xmlns:a16="http://schemas.microsoft.com/office/drawing/2014/main" xmlns="" id="{8E514992-ED03-4DDE-BA1E-F37C79C2E8F8}"/>
              </a:ext>
            </a:extLst>
          </p:cNvPr>
          <p:cNvSpPr/>
          <p:nvPr/>
        </p:nvSpPr>
        <p:spPr>
          <a:xfrm>
            <a:off x="9327032" y="2774614"/>
            <a:ext cx="2398748" cy="858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666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xmlns="" id="{A88DC8B7-25DB-4A37-85FE-79937B469A39}"/>
              </a:ext>
            </a:extLst>
          </p:cNvPr>
          <p:cNvSpPr txBox="1">
            <a:spLocks/>
          </p:cNvSpPr>
          <p:nvPr/>
        </p:nvSpPr>
        <p:spPr>
          <a:xfrm>
            <a:off x="6467838" y="1775849"/>
            <a:ext cx="5279335" cy="4863254"/>
          </a:xfrm>
          <a:prstGeom prst="rect">
            <a:avLst/>
          </a:prstGeom>
          <a:solidFill>
            <a:schemeClr val="bg1"/>
          </a:solidFill>
          <a:ln>
            <a:solidFill>
              <a:schemeClr val="tx1">
                <a:lumMod val="50000"/>
                <a:lumOff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mbria"/>
                <a:cs typeface="Cambria"/>
              </a:rPr>
              <a:t>Use functional information to build synthetic communities and investigate phenotypes of interest</a:t>
            </a:r>
          </a:p>
        </p:txBody>
      </p:sp>
      <p:sp>
        <p:nvSpPr>
          <p:cNvPr id="2" name="Title 1">
            <a:extLst>
              <a:ext uri="{FF2B5EF4-FFF2-40B4-BE49-F238E27FC236}">
                <a16:creationId xmlns:a16="http://schemas.microsoft.com/office/drawing/2014/main" xmlns="" id="{DBE68846-353C-49DB-889D-C3A17BB1FAF1}"/>
              </a:ext>
            </a:extLst>
          </p:cNvPr>
          <p:cNvSpPr>
            <a:spLocks noGrp="1"/>
          </p:cNvSpPr>
          <p:nvPr>
            <p:ph type="title"/>
          </p:nvPr>
        </p:nvSpPr>
        <p:spPr>
          <a:xfrm>
            <a:off x="397279" y="41840"/>
            <a:ext cx="11853735" cy="1325563"/>
          </a:xfrm>
        </p:spPr>
        <p:txBody>
          <a:bodyPr/>
          <a:lstStyle/>
          <a:p>
            <a:r>
              <a:rPr lang="en-US" dirty="0">
                <a:latin typeface="Cambria"/>
                <a:cs typeface="Cambria"/>
              </a:rPr>
              <a:t>Our approach</a:t>
            </a:r>
          </a:p>
        </p:txBody>
      </p:sp>
      <p:sp>
        <p:nvSpPr>
          <p:cNvPr id="4" name="Content Placeholder 3">
            <a:extLst>
              <a:ext uri="{FF2B5EF4-FFF2-40B4-BE49-F238E27FC236}">
                <a16:creationId xmlns:a16="http://schemas.microsoft.com/office/drawing/2014/main" xmlns="" id="{DF69D670-EC00-4871-8600-5E1FBE2F5660}"/>
              </a:ext>
            </a:extLst>
          </p:cNvPr>
          <p:cNvSpPr>
            <a:spLocks noGrp="1"/>
          </p:cNvSpPr>
          <p:nvPr>
            <p:ph idx="1"/>
          </p:nvPr>
        </p:nvSpPr>
        <p:spPr>
          <a:xfrm>
            <a:off x="442423" y="1775849"/>
            <a:ext cx="5316780" cy="4863254"/>
          </a:xfrm>
          <a:solidFill>
            <a:schemeClr val="bg1"/>
          </a:solidFill>
          <a:ln>
            <a:solidFill>
              <a:schemeClr val="tx1">
                <a:lumMod val="50000"/>
                <a:lumOff val="50000"/>
              </a:schemeClr>
            </a:solidFill>
          </a:ln>
        </p:spPr>
        <p:txBody>
          <a:bodyPr/>
          <a:lstStyle/>
          <a:p>
            <a:pPr marL="0" indent="0">
              <a:buNone/>
            </a:pPr>
            <a:r>
              <a:rPr lang="en-US" dirty="0">
                <a:latin typeface="Cambria"/>
                <a:cs typeface="Cambria"/>
              </a:rPr>
              <a:t>Characterize the fundamental niche of isolates </a:t>
            </a:r>
            <a:r>
              <a:rPr lang="en-US" i="1" dirty="0">
                <a:latin typeface="Cambria"/>
                <a:cs typeface="Cambria"/>
              </a:rPr>
              <a:t>in vitro</a:t>
            </a:r>
            <a:r>
              <a:rPr lang="en-US" dirty="0">
                <a:latin typeface="Cambria"/>
                <a:cs typeface="Cambria"/>
              </a:rPr>
              <a:t> and </a:t>
            </a:r>
            <a:r>
              <a:rPr lang="en-US" i="1" dirty="0">
                <a:latin typeface="Cambria"/>
                <a:cs typeface="Cambria"/>
              </a:rPr>
              <a:t>in vivo</a:t>
            </a:r>
          </a:p>
        </p:txBody>
      </p:sp>
      <p:grpSp>
        <p:nvGrpSpPr>
          <p:cNvPr id="28" name="Group 27">
            <a:extLst>
              <a:ext uri="{FF2B5EF4-FFF2-40B4-BE49-F238E27FC236}">
                <a16:creationId xmlns:a16="http://schemas.microsoft.com/office/drawing/2014/main" xmlns="" id="{1772C0CB-42B4-4AA3-8C85-FF72F1D48BA4}"/>
              </a:ext>
            </a:extLst>
          </p:cNvPr>
          <p:cNvGrpSpPr/>
          <p:nvPr/>
        </p:nvGrpSpPr>
        <p:grpSpPr>
          <a:xfrm>
            <a:off x="913649" y="3599353"/>
            <a:ext cx="2398748" cy="1978628"/>
            <a:chOff x="8154951" y="365125"/>
            <a:chExt cx="2779749" cy="2112961"/>
          </a:xfrm>
        </p:grpSpPr>
        <p:pic>
          <p:nvPicPr>
            <p:cNvPr id="29" name="Picture 28">
              <a:extLst>
                <a:ext uri="{FF2B5EF4-FFF2-40B4-BE49-F238E27FC236}">
                  <a16:creationId xmlns:a16="http://schemas.microsoft.com/office/drawing/2014/main" xmlns="" id="{88932B50-6D14-46AC-B9EB-051541E41F5B}"/>
                </a:ext>
              </a:extLst>
            </p:cNvPr>
            <p:cNvPicPr/>
            <p:nvPr/>
          </p:nvPicPr>
          <p:blipFill rotWithShape="1">
            <a:blip r:embed="rId3" cstate="print">
              <a:extLst>
                <a:ext uri="{28A0092B-C50C-407E-A947-70E740481C1C}">
                  <a14:useLocalDpi xmlns:a14="http://schemas.microsoft.com/office/drawing/2010/main" val="0"/>
                </a:ext>
              </a:extLst>
            </a:blip>
            <a:srcRect r="51811" b="82267"/>
            <a:stretch/>
          </p:blipFill>
          <p:spPr bwMode="auto">
            <a:xfrm>
              <a:off x="8154951" y="365125"/>
              <a:ext cx="2779749" cy="1997075"/>
            </a:xfrm>
            <a:prstGeom prst="rect">
              <a:avLst/>
            </a:prstGeom>
            <a:noFill/>
          </p:spPr>
        </p:pic>
        <p:sp>
          <p:nvSpPr>
            <p:cNvPr id="30" name="Rectangle 29">
              <a:extLst>
                <a:ext uri="{FF2B5EF4-FFF2-40B4-BE49-F238E27FC236}">
                  <a16:creationId xmlns:a16="http://schemas.microsoft.com/office/drawing/2014/main" xmlns="" id="{0FEAC7A1-8895-47B8-AEF7-EB346D83CAFC}"/>
                </a:ext>
              </a:extLst>
            </p:cNvPr>
            <p:cNvSpPr/>
            <p:nvPr/>
          </p:nvSpPr>
          <p:spPr>
            <a:xfrm rot="1497626">
              <a:off x="9241748" y="2058987"/>
              <a:ext cx="952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xmlns="" id="{C96F9362-8925-425F-9C93-69AE9B7B145C}"/>
              </a:ext>
            </a:extLst>
          </p:cNvPr>
          <p:cNvPicPr/>
          <p:nvPr/>
        </p:nvPicPr>
        <p:blipFill rotWithShape="1">
          <a:blip r:embed="rId3" cstate="print">
            <a:extLst>
              <a:ext uri="{28A0092B-C50C-407E-A947-70E740481C1C}">
                <a14:useLocalDpi xmlns:a14="http://schemas.microsoft.com/office/drawing/2010/main" val="0"/>
              </a:ext>
            </a:extLst>
          </a:blip>
          <a:srcRect l="53393" b="86482"/>
          <a:stretch/>
        </p:blipFill>
        <p:spPr bwMode="auto">
          <a:xfrm>
            <a:off x="8352631" y="3222171"/>
            <a:ext cx="1728302" cy="1030642"/>
          </a:xfrm>
          <a:prstGeom prst="rect">
            <a:avLst/>
          </a:prstGeom>
          <a:noFill/>
        </p:spPr>
      </p:pic>
      <p:grpSp>
        <p:nvGrpSpPr>
          <p:cNvPr id="33" name="Group 32">
            <a:extLst>
              <a:ext uri="{FF2B5EF4-FFF2-40B4-BE49-F238E27FC236}">
                <a16:creationId xmlns:a16="http://schemas.microsoft.com/office/drawing/2014/main" xmlns="" id="{39261752-1C56-4424-B98A-3EDE01DA77D0}"/>
              </a:ext>
            </a:extLst>
          </p:cNvPr>
          <p:cNvGrpSpPr/>
          <p:nvPr/>
        </p:nvGrpSpPr>
        <p:grpSpPr>
          <a:xfrm>
            <a:off x="2893297" y="2646749"/>
            <a:ext cx="2398748" cy="1978628"/>
            <a:chOff x="8154951" y="365125"/>
            <a:chExt cx="2779749" cy="2112961"/>
          </a:xfrm>
        </p:grpSpPr>
        <p:pic>
          <p:nvPicPr>
            <p:cNvPr id="34" name="Picture 33">
              <a:extLst>
                <a:ext uri="{FF2B5EF4-FFF2-40B4-BE49-F238E27FC236}">
                  <a16:creationId xmlns:a16="http://schemas.microsoft.com/office/drawing/2014/main" xmlns="" id="{B14B96D4-944F-4820-A895-FBDFC1959CD4}"/>
                </a:ext>
              </a:extLst>
            </p:cNvPr>
            <p:cNvPicPr/>
            <p:nvPr/>
          </p:nvPicPr>
          <p:blipFill rotWithShape="1">
            <a:blip r:embed="rId3" cstate="print">
              <a:extLst>
                <a:ext uri="{28A0092B-C50C-407E-A947-70E740481C1C}">
                  <a14:useLocalDpi xmlns:a14="http://schemas.microsoft.com/office/drawing/2010/main" val="0"/>
                </a:ext>
              </a:extLst>
            </a:blip>
            <a:srcRect r="51811" b="82267"/>
            <a:stretch/>
          </p:blipFill>
          <p:spPr bwMode="auto">
            <a:xfrm>
              <a:off x="8154951" y="365125"/>
              <a:ext cx="2779749" cy="1997075"/>
            </a:xfrm>
            <a:prstGeom prst="rect">
              <a:avLst/>
            </a:prstGeom>
            <a:noFill/>
          </p:spPr>
        </p:pic>
        <p:sp>
          <p:nvSpPr>
            <p:cNvPr id="35" name="Rectangle 34">
              <a:extLst>
                <a:ext uri="{FF2B5EF4-FFF2-40B4-BE49-F238E27FC236}">
                  <a16:creationId xmlns:a16="http://schemas.microsoft.com/office/drawing/2014/main" xmlns="" id="{1511D432-1F20-4630-863B-DE60AD3E96F1}"/>
                </a:ext>
              </a:extLst>
            </p:cNvPr>
            <p:cNvSpPr/>
            <p:nvPr/>
          </p:nvSpPr>
          <p:spPr>
            <a:xfrm rot="1497626">
              <a:off x="9241748" y="2058987"/>
              <a:ext cx="952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xmlns="" id="{3CE50671-4CD7-483E-B3D8-EC661CDB27CD}"/>
              </a:ext>
            </a:extLst>
          </p:cNvPr>
          <p:cNvSpPr/>
          <p:nvPr/>
        </p:nvSpPr>
        <p:spPr>
          <a:xfrm>
            <a:off x="746070" y="4334540"/>
            <a:ext cx="2398748" cy="95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D7116C3D-9F21-4516-B870-79F66271154C}"/>
              </a:ext>
            </a:extLst>
          </p:cNvPr>
          <p:cNvSpPr/>
          <p:nvPr/>
        </p:nvSpPr>
        <p:spPr>
          <a:xfrm>
            <a:off x="2975218" y="2611328"/>
            <a:ext cx="2398748" cy="858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xmlns="" id="{D1160F6E-2AC0-401A-9937-48BBC7BA7583}"/>
              </a:ext>
            </a:extLst>
          </p:cNvPr>
          <p:cNvSpPr/>
          <p:nvPr/>
        </p:nvSpPr>
        <p:spPr>
          <a:xfrm>
            <a:off x="2911923" y="4352948"/>
            <a:ext cx="264397" cy="70265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xmlns="" id="{2C861CF2-C992-4C76-B89F-FC760103BD71}"/>
              </a:ext>
            </a:extLst>
          </p:cNvPr>
          <p:cNvSpPr/>
          <p:nvPr/>
        </p:nvSpPr>
        <p:spPr>
          <a:xfrm>
            <a:off x="8975308" y="4348860"/>
            <a:ext cx="264397" cy="70265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976DF892-9441-4425-BD57-9B3655D0A7AF}"/>
              </a:ext>
            </a:extLst>
          </p:cNvPr>
          <p:cNvPicPr/>
          <p:nvPr/>
        </p:nvPicPr>
        <p:blipFill rotWithShape="1">
          <a:blip r:embed="rId3" cstate="print">
            <a:extLst>
              <a:ext uri="{28A0092B-C50C-407E-A947-70E740481C1C}">
                <a14:useLocalDpi xmlns:a14="http://schemas.microsoft.com/office/drawing/2010/main" val="0"/>
              </a:ext>
            </a:extLst>
          </a:blip>
          <a:srcRect l="57434" t="77859"/>
          <a:stretch/>
        </p:blipFill>
        <p:spPr bwMode="auto">
          <a:xfrm>
            <a:off x="8399571" y="5133844"/>
            <a:ext cx="1361618" cy="1367640"/>
          </a:xfrm>
          <a:prstGeom prst="rect">
            <a:avLst/>
          </a:prstGeom>
          <a:noFill/>
        </p:spPr>
      </p:pic>
      <p:sp>
        <p:nvSpPr>
          <p:cNvPr id="39" name="Rectangle 38">
            <a:extLst>
              <a:ext uri="{FF2B5EF4-FFF2-40B4-BE49-F238E27FC236}">
                <a16:creationId xmlns:a16="http://schemas.microsoft.com/office/drawing/2014/main" xmlns="" id="{F6A4039D-95F5-4F97-A97D-526457448CF3}"/>
              </a:ext>
            </a:extLst>
          </p:cNvPr>
          <p:cNvSpPr/>
          <p:nvPr/>
        </p:nvSpPr>
        <p:spPr>
          <a:xfrm>
            <a:off x="8573907" y="5051515"/>
            <a:ext cx="925679" cy="15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Content Placeholder 4">
            <a:extLst>
              <a:ext uri="{FF2B5EF4-FFF2-40B4-BE49-F238E27FC236}">
                <a16:creationId xmlns:a16="http://schemas.microsoft.com/office/drawing/2014/main" xmlns="" id="{E7CD3884-FC79-45E4-92F4-D0C465EF8A17}"/>
              </a:ext>
            </a:extLst>
          </p:cNvPr>
          <p:cNvPicPr>
            <a:picLocks noChangeAspect="1"/>
          </p:cNvPicPr>
          <p:nvPr/>
        </p:nvPicPr>
        <p:blipFill rotWithShape="1">
          <a:blip r:embed="rId4">
            <a:extLst>
              <a:ext uri="{28A0092B-C50C-407E-A947-70E740481C1C}">
                <a14:useLocalDpi xmlns:a14="http://schemas.microsoft.com/office/drawing/2010/main" val="0"/>
              </a:ext>
            </a:extLst>
          </a:blip>
          <a:srcRect l="29545" t="6863" r="49525" b="13498"/>
          <a:stretch/>
        </p:blipFill>
        <p:spPr>
          <a:xfrm>
            <a:off x="574638" y="5435080"/>
            <a:ext cx="1622674" cy="1024141"/>
          </a:xfrm>
          <a:prstGeom prst="rect">
            <a:avLst/>
          </a:prstGeom>
        </p:spPr>
      </p:pic>
      <p:pic>
        <p:nvPicPr>
          <p:cNvPr id="41" name="Content Placeholder 4">
            <a:extLst>
              <a:ext uri="{FF2B5EF4-FFF2-40B4-BE49-F238E27FC236}">
                <a16:creationId xmlns:a16="http://schemas.microsoft.com/office/drawing/2014/main" xmlns="" id="{1F8E2E6B-B024-4846-8791-E990A6D512C5}"/>
              </a:ext>
            </a:extLst>
          </p:cNvPr>
          <p:cNvPicPr>
            <a:picLocks noChangeAspect="1"/>
          </p:cNvPicPr>
          <p:nvPr/>
        </p:nvPicPr>
        <p:blipFill rotWithShape="1">
          <a:blip r:embed="rId5">
            <a:extLst>
              <a:ext uri="{28A0092B-C50C-407E-A947-70E740481C1C}">
                <a14:useLocalDpi xmlns:a14="http://schemas.microsoft.com/office/drawing/2010/main" val="0"/>
              </a:ext>
            </a:extLst>
          </a:blip>
          <a:srcRect l="20715" t="5373" r="51762" b="59689"/>
          <a:stretch/>
        </p:blipFill>
        <p:spPr>
          <a:xfrm>
            <a:off x="2200802" y="5388465"/>
            <a:ext cx="1828532" cy="1146071"/>
          </a:xfrm>
          <a:prstGeom prst="rect">
            <a:avLst/>
          </a:prstGeom>
        </p:spPr>
      </p:pic>
      <p:pic>
        <p:nvPicPr>
          <p:cNvPr id="72" name="Content Placeholder 4">
            <a:extLst>
              <a:ext uri="{FF2B5EF4-FFF2-40B4-BE49-F238E27FC236}">
                <a16:creationId xmlns:a16="http://schemas.microsoft.com/office/drawing/2014/main" xmlns="" id="{50552354-A014-4466-829F-F8AD4BF24E11}"/>
              </a:ext>
            </a:extLst>
          </p:cNvPr>
          <p:cNvPicPr>
            <a:picLocks noChangeAspect="1"/>
          </p:cNvPicPr>
          <p:nvPr/>
        </p:nvPicPr>
        <p:blipFill rotWithShape="1">
          <a:blip r:embed="rId5">
            <a:extLst>
              <a:ext uri="{28A0092B-C50C-407E-A947-70E740481C1C}">
                <a14:useLocalDpi xmlns:a14="http://schemas.microsoft.com/office/drawing/2010/main" val="0"/>
              </a:ext>
            </a:extLst>
          </a:blip>
          <a:srcRect l="20483" t="64850" r="56214" b="3623"/>
          <a:stretch/>
        </p:blipFill>
        <p:spPr>
          <a:xfrm>
            <a:off x="4023436" y="5393227"/>
            <a:ext cx="1698865" cy="1134782"/>
          </a:xfrm>
          <a:prstGeom prst="rect">
            <a:avLst/>
          </a:prstGeom>
        </p:spPr>
      </p:pic>
      <p:pic>
        <p:nvPicPr>
          <p:cNvPr id="73" name="Content Placeholder 4">
            <a:extLst>
              <a:ext uri="{FF2B5EF4-FFF2-40B4-BE49-F238E27FC236}">
                <a16:creationId xmlns:a16="http://schemas.microsoft.com/office/drawing/2014/main" xmlns="" id="{D8DCCA4D-42B5-4957-B70C-5C0E2715DC88}"/>
              </a:ext>
            </a:extLst>
          </p:cNvPr>
          <p:cNvPicPr>
            <a:picLocks noChangeAspect="1"/>
          </p:cNvPicPr>
          <p:nvPr/>
        </p:nvPicPr>
        <p:blipFill rotWithShape="1">
          <a:blip r:embed="rId5">
            <a:extLst>
              <a:ext uri="{28A0092B-C50C-407E-A947-70E740481C1C}">
                <a14:useLocalDpi xmlns:a14="http://schemas.microsoft.com/office/drawing/2010/main" val="0"/>
              </a:ext>
            </a:extLst>
          </a:blip>
          <a:srcRect l="20483" t="64850" r="56214" b="3623"/>
          <a:stretch/>
        </p:blipFill>
        <p:spPr>
          <a:xfrm>
            <a:off x="6619431" y="5258069"/>
            <a:ext cx="1803776" cy="1204859"/>
          </a:xfrm>
          <a:prstGeom prst="rect">
            <a:avLst/>
          </a:prstGeom>
        </p:spPr>
      </p:pic>
      <p:pic>
        <p:nvPicPr>
          <p:cNvPr id="74" name="Content Placeholder 4">
            <a:extLst>
              <a:ext uri="{FF2B5EF4-FFF2-40B4-BE49-F238E27FC236}">
                <a16:creationId xmlns:a16="http://schemas.microsoft.com/office/drawing/2014/main" xmlns="" id="{1F7B3182-936C-4892-81BB-582EDED8D2A3}"/>
              </a:ext>
            </a:extLst>
          </p:cNvPr>
          <p:cNvPicPr>
            <a:picLocks noChangeAspect="1"/>
          </p:cNvPicPr>
          <p:nvPr/>
        </p:nvPicPr>
        <p:blipFill rotWithShape="1">
          <a:blip r:embed="rId5">
            <a:extLst>
              <a:ext uri="{28A0092B-C50C-407E-A947-70E740481C1C}">
                <a14:useLocalDpi xmlns:a14="http://schemas.microsoft.com/office/drawing/2010/main" val="0"/>
              </a:ext>
            </a:extLst>
          </a:blip>
          <a:srcRect l="20715" t="5373" r="51762" b="59689"/>
          <a:stretch/>
        </p:blipFill>
        <p:spPr>
          <a:xfrm>
            <a:off x="9743257" y="5266256"/>
            <a:ext cx="1909264" cy="1196672"/>
          </a:xfrm>
          <a:prstGeom prst="rect">
            <a:avLst/>
          </a:prstGeom>
        </p:spPr>
      </p:pic>
      <p:pic>
        <p:nvPicPr>
          <p:cNvPr id="75" name="Graphic 74">
            <a:extLst>
              <a:ext uri="{FF2B5EF4-FFF2-40B4-BE49-F238E27FC236}">
                <a16:creationId xmlns:a16="http://schemas.microsoft.com/office/drawing/2014/main" xmlns="" id="{5ADFB754-ABC0-482F-8BBD-60B0A7C4D28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17037" y="5618386"/>
            <a:ext cx="142114" cy="142114"/>
          </a:xfrm>
          <a:prstGeom prst="rect">
            <a:avLst/>
          </a:prstGeom>
        </p:spPr>
      </p:pic>
      <p:pic>
        <p:nvPicPr>
          <p:cNvPr id="76" name="Graphic 75">
            <a:extLst>
              <a:ext uri="{FF2B5EF4-FFF2-40B4-BE49-F238E27FC236}">
                <a16:creationId xmlns:a16="http://schemas.microsoft.com/office/drawing/2014/main" xmlns="" id="{9405E7D5-C563-4391-9AE5-3550B823203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75360" y="5880776"/>
            <a:ext cx="142114" cy="142114"/>
          </a:xfrm>
          <a:prstGeom prst="rect">
            <a:avLst/>
          </a:prstGeom>
        </p:spPr>
      </p:pic>
      <p:pic>
        <p:nvPicPr>
          <p:cNvPr id="77" name="Graphic 76">
            <a:extLst>
              <a:ext uri="{FF2B5EF4-FFF2-40B4-BE49-F238E27FC236}">
                <a16:creationId xmlns:a16="http://schemas.microsoft.com/office/drawing/2014/main" xmlns="" id="{01CA3435-1410-4EDB-8776-4F00A4E7177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549274" y="5876094"/>
            <a:ext cx="142114" cy="142114"/>
          </a:xfrm>
          <a:prstGeom prst="rect">
            <a:avLst/>
          </a:prstGeom>
        </p:spPr>
      </p:pic>
      <p:pic>
        <p:nvPicPr>
          <p:cNvPr id="78" name="Graphic 77">
            <a:extLst>
              <a:ext uri="{FF2B5EF4-FFF2-40B4-BE49-F238E27FC236}">
                <a16:creationId xmlns:a16="http://schemas.microsoft.com/office/drawing/2014/main" xmlns="" id="{222DC3D1-DF0E-4A12-B213-7E61D290AEB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582741" y="5618386"/>
            <a:ext cx="142114" cy="142114"/>
          </a:xfrm>
          <a:prstGeom prst="rect">
            <a:avLst/>
          </a:prstGeom>
        </p:spPr>
      </p:pic>
      <p:pic>
        <p:nvPicPr>
          <p:cNvPr id="79" name="Graphic 78">
            <a:extLst>
              <a:ext uri="{FF2B5EF4-FFF2-40B4-BE49-F238E27FC236}">
                <a16:creationId xmlns:a16="http://schemas.microsoft.com/office/drawing/2014/main" xmlns="" id="{1762F08F-E92B-408C-A583-F8681715116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797212" y="6170876"/>
            <a:ext cx="142114" cy="142114"/>
          </a:xfrm>
          <a:prstGeom prst="rect">
            <a:avLst/>
          </a:prstGeom>
        </p:spPr>
      </p:pic>
      <p:pic>
        <p:nvPicPr>
          <p:cNvPr id="80" name="Graphic 79">
            <a:extLst>
              <a:ext uri="{FF2B5EF4-FFF2-40B4-BE49-F238E27FC236}">
                <a16:creationId xmlns:a16="http://schemas.microsoft.com/office/drawing/2014/main" xmlns="" id="{B60C3912-D349-452B-AA20-FE5BFEAC4F1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800138" y="5879800"/>
            <a:ext cx="142114" cy="142114"/>
          </a:xfrm>
          <a:prstGeom prst="rect">
            <a:avLst/>
          </a:prstGeom>
        </p:spPr>
      </p:pic>
      <p:pic>
        <p:nvPicPr>
          <p:cNvPr id="81" name="Graphic 80">
            <a:extLst>
              <a:ext uri="{FF2B5EF4-FFF2-40B4-BE49-F238E27FC236}">
                <a16:creationId xmlns:a16="http://schemas.microsoft.com/office/drawing/2014/main" xmlns="" id="{46DD93CB-24A6-41B8-8DF0-48E969A9E6D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675360" y="6170912"/>
            <a:ext cx="142114" cy="142114"/>
          </a:xfrm>
          <a:prstGeom prst="rect">
            <a:avLst/>
          </a:prstGeom>
        </p:spPr>
      </p:pic>
    </p:spTree>
    <p:extLst>
      <p:ext uri="{BB962C8B-B14F-4D97-AF65-F5344CB8AC3E}">
        <p14:creationId xmlns:p14="http://schemas.microsoft.com/office/powerpoint/2010/main" val="2045492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772570" y="243969"/>
            <a:ext cx="5512949" cy="556144"/>
          </a:xfrm>
        </p:spPr>
        <p:txBody>
          <a:bodyPr>
            <a:noAutofit/>
          </a:bodyPr>
          <a:lstStyle/>
          <a:p>
            <a:pPr eaLnBrk="1" hangingPunct="1"/>
            <a:r>
              <a:rPr lang="en-US" sz="3600" b="1" dirty="0"/>
              <a:t>Acknowledgements</a:t>
            </a:r>
          </a:p>
        </p:txBody>
      </p:sp>
      <p:sp>
        <p:nvSpPr>
          <p:cNvPr id="12291" name="TextBox 9"/>
          <p:cNvSpPr txBox="1">
            <a:spLocks noChangeArrowheads="1"/>
          </p:cNvSpPr>
          <p:nvPr/>
        </p:nvSpPr>
        <p:spPr bwMode="auto">
          <a:xfrm>
            <a:off x="3733800" y="-838200"/>
            <a:ext cx="3124200" cy="37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pitchFamily="34" charset="0"/>
            </a:endParaRPr>
          </a:p>
        </p:txBody>
      </p:sp>
      <p:pic>
        <p:nvPicPr>
          <p:cNvPr id="123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212" y="11904416"/>
            <a:ext cx="445613" cy="24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06" name="Rectangle 20"/>
          <p:cNvSpPr>
            <a:spLocks noChangeArrowheads="1"/>
          </p:cNvSpPr>
          <p:nvPr/>
        </p:nvSpPr>
        <p:spPr bwMode="auto">
          <a:xfrm>
            <a:off x="8416709" y="1336453"/>
            <a:ext cx="2045993" cy="50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en-US" sz="2500" b="1" u="sng" dirty="0">
                <a:latin typeface="Calibri" pitchFamily="34" charset="0"/>
              </a:rPr>
              <a:t>Collaborators</a:t>
            </a:r>
            <a:endParaRPr lang="en-US" sz="2500" u="sng" dirty="0">
              <a:latin typeface="Calibri" pitchFamily="34" charset="0"/>
            </a:endParaRPr>
          </a:p>
        </p:txBody>
      </p:sp>
      <p:grpSp>
        <p:nvGrpSpPr>
          <p:cNvPr id="6" name="Group 5"/>
          <p:cNvGrpSpPr/>
          <p:nvPr/>
        </p:nvGrpSpPr>
        <p:grpSpPr>
          <a:xfrm>
            <a:off x="5435799" y="4070933"/>
            <a:ext cx="3504722" cy="1765866"/>
            <a:chOff x="852747" y="5334493"/>
            <a:chExt cx="4044040" cy="2419499"/>
          </a:xfrm>
        </p:grpSpPr>
        <p:pic>
          <p:nvPicPr>
            <p:cNvPr id="123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719" y="5984530"/>
              <a:ext cx="1722068" cy="1769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12" name="Rectangle 19"/>
            <p:cNvSpPr>
              <a:spLocks noChangeArrowheads="1"/>
            </p:cNvSpPr>
            <p:nvPr/>
          </p:nvSpPr>
          <p:spPr bwMode="auto">
            <a:xfrm>
              <a:off x="852747" y="5334493"/>
              <a:ext cx="2674017" cy="65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500" b="1" u="sng" dirty="0" err="1">
                  <a:latin typeface="Calibri" pitchFamily="34" charset="0"/>
                </a:rPr>
                <a:t>Lebeis</a:t>
              </a:r>
              <a:r>
                <a:rPr lang="en-US" sz="2500" b="1" u="sng" dirty="0">
                  <a:latin typeface="Calibri" pitchFamily="34" charset="0"/>
                </a:rPr>
                <a:t> Lab support</a:t>
              </a:r>
              <a:endParaRPr lang="en-US" sz="2500" u="sng" dirty="0">
                <a:latin typeface="Calibri" pitchFamily="34" charset="0"/>
              </a:endParaRPr>
            </a:p>
          </p:txBody>
        </p:sp>
        <p:pic>
          <p:nvPicPr>
            <p:cNvPr id="11272" name="Picture 8" descr="http://www.jgi.doe.gov/News/templates-and-logos/JGI_logo_stacked_DOEtag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786" y="6004378"/>
              <a:ext cx="1693469" cy="9273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3" name="Rectangle 19"/>
          <p:cNvSpPr>
            <a:spLocks noChangeArrowheads="1"/>
          </p:cNvSpPr>
          <p:nvPr/>
        </p:nvSpPr>
        <p:spPr bwMode="auto">
          <a:xfrm>
            <a:off x="884505" y="3091852"/>
            <a:ext cx="1567436" cy="48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095" tIns="47548" rIns="95095" bIns="47548">
            <a:spAutoFit/>
          </a:bodyPr>
          <a:lstStyle/>
          <a:p>
            <a:r>
              <a:rPr lang="en-US" sz="2500" b="1" u="sng" dirty="0" err="1">
                <a:latin typeface="Calibri" pitchFamily="34" charset="0"/>
              </a:rPr>
              <a:t>Lebeis</a:t>
            </a:r>
            <a:r>
              <a:rPr lang="en-US" sz="2500" b="1" u="sng" dirty="0">
                <a:latin typeface="Calibri" pitchFamily="34" charset="0"/>
              </a:rPr>
              <a:t> Lab</a:t>
            </a:r>
            <a:endParaRPr lang="en-US" sz="2500" u="sng" dirty="0">
              <a:latin typeface="Calibri" pitchFamily="34" charset="0"/>
            </a:endParaRPr>
          </a:p>
        </p:txBody>
      </p:sp>
      <p:sp>
        <p:nvSpPr>
          <p:cNvPr id="34" name="Rectangle 10"/>
          <p:cNvSpPr>
            <a:spLocks noChangeArrowheads="1"/>
          </p:cNvSpPr>
          <p:nvPr/>
        </p:nvSpPr>
        <p:spPr bwMode="auto">
          <a:xfrm>
            <a:off x="868519" y="3532265"/>
            <a:ext cx="3108271" cy="15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5" tIns="47548" rIns="95095" bIns="47548">
            <a:spAutoFit/>
          </a:bodyPr>
          <a:lstStyle/>
          <a:p>
            <a:r>
              <a:rPr lang="en-US" sz="1600" b="1" dirty="0">
                <a:solidFill>
                  <a:srgbClr val="000000"/>
                </a:solidFill>
                <a:latin typeface="Calibri" pitchFamily="34" charset="0"/>
              </a:rPr>
              <a:t>Graduate Students:</a:t>
            </a:r>
          </a:p>
          <a:p>
            <a:r>
              <a:rPr lang="en-US" sz="1600" dirty="0" smtClean="0">
                <a:solidFill>
                  <a:srgbClr val="000000"/>
                </a:solidFill>
                <a:latin typeface="Calibri" pitchFamily="34" charset="0"/>
              </a:rPr>
              <a:t>Alexandra Gates</a:t>
            </a:r>
          </a:p>
          <a:p>
            <a:r>
              <a:rPr lang="en-US" sz="1600" dirty="0" smtClean="0">
                <a:solidFill>
                  <a:srgbClr val="000000"/>
                </a:solidFill>
                <a:latin typeface="Calibri" pitchFamily="34" charset="0"/>
              </a:rPr>
              <a:t>David Grant</a:t>
            </a:r>
            <a:endParaRPr lang="en-US" sz="1600" dirty="0">
              <a:solidFill>
                <a:srgbClr val="000000"/>
              </a:solidFill>
              <a:latin typeface="Calibri" pitchFamily="34" charset="0"/>
            </a:endParaRPr>
          </a:p>
          <a:p>
            <a:r>
              <a:rPr lang="en-US" sz="1600" dirty="0" smtClean="0">
                <a:solidFill>
                  <a:srgbClr val="000000"/>
                </a:solidFill>
                <a:latin typeface="Calibri" pitchFamily="34" charset="0"/>
              </a:rPr>
              <a:t>Katherine </a:t>
            </a:r>
            <a:r>
              <a:rPr lang="en-US" sz="1600" dirty="0" err="1">
                <a:solidFill>
                  <a:srgbClr val="000000"/>
                </a:solidFill>
                <a:latin typeface="Calibri" pitchFamily="34" charset="0"/>
              </a:rPr>
              <a:t>Moccia</a:t>
            </a:r>
            <a:endParaRPr lang="en-US" sz="1600" dirty="0">
              <a:solidFill>
                <a:srgbClr val="000000"/>
              </a:solidFill>
              <a:latin typeface="Calibri" pitchFamily="34" charset="0"/>
            </a:endParaRPr>
          </a:p>
          <a:p>
            <a:r>
              <a:rPr lang="en-US" sz="1600" dirty="0" smtClean="0">
                <a:solidFill>
                  <a:srgbClr val="000000"/>
                </a:solidFill>
                <a:latin typeface="Calibri" pitchFamily="34" charset="0"/>
              </a:rPr>
              <a:t>Bridget </a:t>
            </a:r>
            <a:r>
              <a:rPr lang="en-US" sz="1600" dirty="0" err="1">
                <a:solidFill>
                  <a:srgbClr val="000000"/>
                </a:solidFill>
                <a:latin typeface="Calibri" pitchFamily="34" charset="0"/>
              </a:rPr>
              <a:t>O’Banion</a:t>
            </a:r>
            <a:r>
              <a:rPr lang="en-US" sz="1600" dirty="0">
                <a:solidFill>
                  <a:srgbClr val="000000"/>
                </a:solidFill>
                <a:latin typeface="Calibri" pitchFamily="34" charset="0"/>
              </a:rPr>
              <a:t>*</a:t>
            </a:r>
          </a:p>
          <a:p>
            <a:endParaRPr lang="en-US" sz="1600" dirty="0" smtClean="0">
              <a:solidFill>
                <a:srgbClr val="000000"/>
              </a:solidFill>
              <a:latin typeface="Calibri" pitchFamily="34" charset="0"/>
            </a:endParaRPr>
          </a:p>
        </p:txBody>
      </p:sp>
      <p:sp>
        <p:nvSpPr>
          <p:cNvPr id="16" name="Rectangle 15"/>
          <p:cNvSpPr/>
          <p:nvPr/>
        </p:nvSpPr>
        <p:spPr>
          <a:xfrm>
            <a:off x="3149008" y="4281397"/>
            <a:ext cx="2292915" cy="1819573"/>
          </a:xfrm>
          <a:prstGeom prst="rect">
            <a:avLst/>
          </a:prstGeom>
        </p:spPr>
        <p:txBody>
          <a:bodyPr wrap="square" lIns="95095" tIns="47548" rIns="95095" bIns="47548">
            <a:spAutoFit/>
          </a:bodyPr>
          <a:lstStyle/>
          <a:p>
            <a:r>
              <a:rPr lang="en-US" sz="1600" b="1" dirty="0">
                <a:solidFill>
                  <a:srgbClr val="000000"/>
                </a:solidFill>
                <a:latin typeface="Calibri" pitchFamily="34" charset="0"/>
              </a:rPr>
              <a:t>Former members:</a:t>
            </a:r>
          </a:p>
          <a:p>
            <a:r>
              <a:rPr lang="en-US" sz="1600" dirty="0">
                <a:solidFill>
                  <a:srgbClr val="000000"/>
                </a:solidFill>
                <a:latin typeface="Calibri" pitchFamily="34" charset="0"/>
              </a:rPr>
              <a:t>Sarah Stuart </a:t>
            </a:r>
            <a:r>
              <a:rPr lang="en-US" sz="1600" dirty="0" err="1" smtClean="0">
                <a:solidFill>
                  <a:srgbClr val="000000"/>
                </a:solidFill>
                <a:latin typeface="Calibri" pitchFamily="34" charset="0"/>
              </a:rPr>
              <a:t>Chewning</a:t>
            </a:r>
            <a:endParaRPr lang="en-US" sz="1600" dirty="0">
              <a:solidFill>
                <a:srgbClr val="000000"/>
              </a:solidFill>
              <a:latin typeface="Calibri" pitchFamily="34" charset="0"/>
            </a:endParaRPr>
          </a:p>
          <a:p>
            <a:r>
              <a:rPr lang="en-US" sz="1600" dirty="0" err="1" smtClean="0">
                <a:solidFill>
                  <a:srgbClr val="000000"/>
                </a:solidFill>
                <a:latin typeface="Calibri" pitchFamily="34" charset="0"/>
              </a:rPr>
              <a:t>Lizzy</a:t>
            </a:r>
            <a:r>
              <a:rPr lang="en-US" sz="1600" dirty="0" smtClean="0">
                <a:solidFill>
                  <a:srgbClr val="000000"/>
                </a:solidFill>
                <a:latin typeface="Calibri" pitchFamily="34" charset="0"/>
              </a:rPr>
              <a:t> </a:t>
            </a:r>
            <a:r>
              <a:rPr lang="en-US" sz="1600" dirty="0" smtClean="0">
                <a:solidFill>
                  <a:srgbClr val="000000"/>
                </a:solidFill>
                <a:latin typeface="Calibri" pitchFamily="34" charset="0"/>
              </a:rPr>
              <a:t>Denison*</a:t>
            </a:r>
            <a:endParaRPr lang="en-US" sz="1600" dirty="0">
              <a:solidFill>
                <a:srgbClr val="000000"/>
              </a:solidFill>
              <a:latin typeface="Calibri" pitchFamily="34" charset="0"/>
            </a:endParaRPr>
          </a:p>
          <a:p>
            <a:r>
              <a:rPr lang="en-US" sz="1600" dirty="0">
                <a:solidFill>
                  <a:srgbClr val="000000"/>
                </a:solidFill>
                <a:latin typeface="Calibri" pitchFamily="34" charset="0"/>
              </a:rPr>
              <a:t>Virginia </a:t>
            </a:r>
            <a:r>
              <a:rPr lang="en-US" sz="1600" dirty="0" err="1">
                <a:solidFill>
                  <a:srgbClr val="000000"/>
                </a:solidFill>
                <a:latin typeface="Calibri" pitchFamily="34" charset="0"/>
              </a:rPr>
              <a:t>Hargest</a:t>
            </a:r>
            <a:endParaRPr lang="en-US" sz="1600" dirty="0">
              <a:solidFill>
                <a:srgbClr val="000000"/>
              </a:solidFill>
              <a:latin typeface="Calibri" pitchFamily="34" charset="0"/>
            </a:endParaRPr>
          </a:p>
          <a:p>
            <a:r>
              <a:rPr lang="en-US" sz="1600" dirty="0">
                <a:solidFill>
                  <a:srgbClr val="000000"/>
                </a:solidFill>
                <a:latin typeface="Calibri" pitchFamily="34" charset="0"/>
              </a:rPr>
              <a:t>Jake Massey</a:t>
            </a:r>
          </a:p>
          <a:p>
            <a:r>
              <a:rPr lang="en-US" sz="1600" dirty="0">
                <a:solidFill>
                  <a:srgbClr val="000000"/>
                </a:solidFill>
                <a:latin typeface="Calibri" pitchFamily="34" charset="0"/>
              </a:rPr>
              <a:t>Kathleen </a:t>
            </a:r>
            <a:r>
              <a:rPr lang="en-US" sz="1600" dirty="0" smtClean="0">
                <a:solidFill>
                  <a:srgbClr val="000000"/>
                </a:solidFill>
                <a:latin typeface="Calibri" pitchFamily="34" charset="0"/>
              </a:rPr>
              <a:t>McGuire</a:t>
            </a:r>
          </a:p>
          <a:p>
            <a:r>
              <a:rPr lang="en-US" sz="1600" dirty="0">
                <a:solidFill>
                  <a:srgbClr val="000000"/>
                </a:solidFill>
                <a:latin typeface="Calibri" pitchFamily="34" charset="0"/>
              </a:rPr>
              <a:t>Andrew </a:t>
            </a:r>
            <a:r>
              <a:rPr lang="en-US" sz="1600" dirty="0" err="1" smtClean="0">
                <a:solidFill>
                  <a:srgbClr val="000000"/>
                </a:solidFill>
                <a:latin typeface="Calibri" pitchFamily="34" charset="0"/>
              </a:rPr>
              <a:t>Willems</a:t>
            </a:r>
            <a:endParaRPr lang="en-US" sz="1600" dirty="0">
              <a:solidFill>
                <a:srgbClr val="000000"/>
              </a:solidFill>
              <a:latin typeface="Calibri" pitchFamily="34" charset="0"/>
            </a:endParaRPr>
          </a:p>
        </p:txBody>
      </p:sp>
      <p:sp>
        <p:nvSpPr>
          <p:cNvPr id="5" name="TextBox 4"/>
          <p:cNvSpPr txBox="1"/>
          <p:nvPr/>
        </p:nvSpPr>
        <p:spPr>
          <a:xfrm>
            <a:off x="8456168" y="1823311"/>
            <a:ext cx="2483640" cy="2558237"/>
          </a:xfrm>
          <a:prstGeom prst="rect">
            <a:avLst/>
          </a:prstGeom>
          <a:noFill/>
        </p:spPr>
        <p:txBody>
          <a:bodyPr wrap="none" lIns="95095" tIns="47548" rIns="95095" bIns="47548" rtlCol="0">
            <a:spAutoFit/>
          </a:bodyPr>
          <a:lstStyle/>
          <a:p>
            <a:r>
              <a:rPr lang="en-US" sz="1600" dirty="0"/>
              <a:t>Gladys Alexandre (UTK</a:t>
            </a:r>
            <a:r>
              <a:rPr lang="en-US" sz="1600" dirty="0" smtClean="0"/>
              <a:t>)*</a:t>
            </a:r>
            <a:endParaRPr lang="en-US" sz="1600" dirty="0"/>
          </a:p>
          <a:p>
            <a:r>
              <a:rPr lang="en-US" sz="1600" dirty="0"/>
              <a:t>Alex </a:t>
            </a:r>
            <a:r>
              <a:rPr lang="en-US" sz="1600" dirty="0" err="1"/>
              <a:t>Buerkle</a:t>
            </a:r>
            <a:r>
              <a:rPr lang="en-US" sz="1600" dirty="0"/>
              <a:t> (U of </a:t>
            </a:r>
            <a:r>
              <a:rPr lang="en-US" sz="1600" dirty="0" err="1"/>
              <a:t>Wyom</a:t>
            </a:r>
            <a:r>
              <a:rPr lang="en-US" sz="1600" dirty="0"/>
              <a:t>.)</a:t>
            </a:r>
          </a:p>
          <a:p>
            <a:r>
              <a:rPr lang="en-US" sz="1600" dirty="0"/>
              <a:t>Jeff </a:t>
            </a:r>
            <a:r>
              <a:rPr lang="en-US" sz="1600" dirty="0" err="1"/>
              <a:t>Dangl</a:t>
            </a:r>
            <a:r>
              <a:rPr lang="en-US" sz="1600" dirty="0"/>
              <a:t> (UNC) *</a:t>
            </a:r>
          </a:p>
          <a:p>
            <a:r>
              <a:rPr lang="en-US" sz="1600" dirty="0"/>
              <a:t>Matt </a:t>
            </a:r>
            <a:r>
              <a:rPr lang="en-US" sz="1600" dirty="0" err="1"/>
              <a:t>Forister</a:t>
            </a:r>
            <a:r>
              <a:rPr lang="en-US" sz="1600" dirty="0"/>
              <a:t> (U of Nevada)</a:t>
            </a:r>
          </a:p>
          <a:p>
            <a:r>
              <a:rPr lang="en-US" sz="1600" dirty="0"/>
              <a:t>Jim Fordyce (UTK)</a:t>
            </a:r>
          </a:p>
          <a:p>
            <a:r>
              <a:rPr lang="en-US" sz="1600" dirty="0"/>
              <a:t>Zach </a:t>
            </a:r>
            <a:r>
              <a:rPr lang="en-US" sz="1600" dirty="0" err="1"/>
              <a:t>Gompert</a:t>
            </a:r>
            <a:r>
              <a:rPr lang="en-US" sz="1600" dirty="0"/>
              <a:t> (Utah St. U)</a:t>
            </a:r>
          </a:p>
          <a:p>
            <a:r>
              <a:rPr lang="en-US" sz="1600" dirty="0"/>
              <a:t>Eric Lam (Rutgers U)</a:t>
            </a:r>
          </a:p>
          <a:p>
            <a:r>
              <a:rPr lang="en-US" sz="1600" dirty="0"/>
              <a:t>Lauren Lucas (Utah St. U</a:t>
            </a:r>
            <a:r>
              <a:rPr lang="en-US" sz="1600" dirty="0" smtClean="0"/>
              <a:t>)</a:t>
            </a:r>
          </a:p>
          <a:p>
            <a:r>
              <a:rPr lang="en-US" sz="1600" dirty="0" smtClean="0"/>
              <a:t>Meg </a:t>
            </a:r>
            <a:r>
              <a:rPr lang="en-US" sz="1600" dirty="0" err="1" smtClean="0"/>
              <a:t>Staton</a:t>
            </a:r>
            <a:r>
              <a:rPr lang="en-US" sz="1600" dirty="0" smtClean="0"/>
              <a:t> (UTIA)</a:t>
            </a:r>
            <a:endParaRPr lang="en-US" sz="1600" dirty="0"/>
          </a:p>
          <a:p>
            <a:endParaRPr lang="en-US" sz="1600" dirty="0"/>
          </a:p>
        </p:txBody>
      </p:sp>
      <p:pic>
        <p:nvPicPr>
          <p:cNvPr id="8" name="Picture 7"/>
          <p:cNvPicPr>
            <a:picLocks noChangeAspect="1"/>
          </p:cNvPicPr>
          <p:nvPr/>
        </p:nvPicPr>
        <p:blipFill>
          <a:blip r:embed="rId6"/>
          <a:stretch>
            <a:fillRect/>
          </a:stretch>
        </p:blipFill>
        <p:spPr>
          <a:xfrm>
            <a:off x="5605082" y="5308036"/>
            <a:ext cx="1704879" cy="544381"/>
          </a:xfrm>
          <a:prstGeom prst="rect">
            <a:avLst/>
          </a:prstGeom>
          <a:ln>
            <a:solidFill>
              <a:srgbClr val="000000"/>
            </a:solidFill>
          </a:ln>
        </p:spPr>
      </p:pic>
      <p:pic>
        <p:nvPicPr>
          <p:cNvPr id="10" name="Picture 9"/>
          <p:cNvPicPr>
            <a:picLocks noChangeAspect="1"/>
          </p:cNvPicPr>
          <p:nvPr/>
        </p:nvPicPr>
        <p:blipFill>
          <a:blip r:embed="rId7"/>
          <a:stretch>
            <a:fillRect/>
          </a:stretch>
        </p:blipFill>
        <p:spPr>
          <a:xfrm>
            <a:off x="910186" y="1765916"/>
            <a:ext cx="1394555" cy="1102135"/>
          </a:xfrm>
          <a:prstGeom prst="rect">
            <a:avLst/>
          </a:prstGeom>
        </p:spPr>
      </p:pic>
      <p:pic>
        <p:nvPicPr>
          <p:cNvPr id="2" name="Picture 1"/>
          <p:cNvPicPr>
            <a:picLocks noChangeAspect="1"/>
          </p:cNvPicPr>
          <p:nvPr/>
        </p:nvPicPr>
        <p:blipFill>
          <a:blip r:embed="rId8"/>
          <a:stretch>
            <a:fillRect/>
          </a:stretch>
        </p:blipFill>
        <p:spPr>
          <a:xfrm>
            <a:off x="3289981" y="1526776"/>
            <a:ext cx="4063239" cy="2543900"/>
          </a:xfrm>
          <a:prstGeom prst="rect">
            <a:avLst/>
          </a:prstGeom>
        </p:spPr>
      </p:pic>
      <p:pic>
        <p:nvPicPr>
          <p:cNvPr id="3" name="Picture 2"/>
          <p:cNvPicPr>
            <a:picLocks noChangeAspect="1"/>
          </p:cNvPicPr>
          <p:nvPr/>
        </p:nvPicPr>
        <p:blipFill>
          <a:blip r:embed="rId9"/>
          <a:stretch>
            <a:fillRect/>
          </a:stretch>
        </p:blipFill>
        <p:spPr>
          <a:xfrm>
            <a:off x="9055207" y="4913152"/>
            <a:ext cx="1998141" cy="888492"/>
          </a:xfrm>
          <a:prstGeom prst="rect">
            <a:avLst/>
          </a:prstGeom>
          <a:ln>
            <a:solidFill>
              <a:schemeClr val="tx1"/>
            </a:solidFill>
          </a:ln>
        </p:spPr>
      </p:pic>
    </p:spTree>
    <p:extLst>
      <p:ext uri="{BB962C8B-B14F-4D97-AF65-F5344CB8AC3E}">
        <p14:creationId xmlns:p14="http://schemas.microsoft.com/office/powerpoint/2010/main" val="22500184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xmlns="" id="{CF4D7CDB-53EF-4372-B914-4F68E4CB6C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457" y="1785282"/>
            <a:ext cx="2875638" cy="4647496"/>
          </a:xfrm>
        </p:spPr>
      </p:pic>
      <p:sp>
        <p:nvSpPr>
          <p:cNvPr id="9" name="Title 1">
            <a:extLst>
              <a:ext uri="{FF2B5EF4-FFF2-40B4-BE49-F238E27FC236}">
                <a16:creationId xmlns:a16="http://schemas.microsoft.com/office/drawing/2014/main" xmlns="" id="{E8D633DD-0580-4E98-BBAD-92C39BD66789}"/>
              </a:ext>
            </a:extLst>
          </p:cNvPr>
          <p:cNvSpPr txBox="1">
            <a:spLocks/>
          </p:cNvSpPr>
          <p:nvPr/>
        </p:nvSpPr>
        <p:spPr>
          <a:xfrm>
            <a:off x="663127" y="360156"/>
            <a:ext cx="114165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Cambria"/>
                <a:cs typeface="Cambria"/>
              </a:rPr>
              <a:t>Spatial scales in plant microbiome studies</a:t>
            </a:r>
          </a:p>
        </p:txBody>
      </p:sp>
      <p:sp>
        <p:nvSpPr>
          <p:cNvPr id="6" name="TextBox 5">
            <a:extLst>
              <a:ext uri="{FF2B5EF4-FFF2-40B4-BE49-F238E27FC236}">
                <a16:creationId xmlns:a16="http://schemas.microsoft.com/office/drawing/2014/main" xmlns="" id="{C51BBAE9-EB93-429B-BA88-DB46E74A8F50}"/>
              </a:ext>
            </a:extLst>
          </p:cNvPr>
          <p:cNvSpPr txBox="1"/>
          <p:nvPr/>
        </p:nvSpPr>
        <p:spPr>
          <a:xfrm>
            <a:off x="8115300" y="6422323"/>
            <a:ext cx="4076700" cy="378527"/>
          </a:xfrm>
          <a:prstGeom prst="rect">
            <a:avLst/>
          </a:prstGeom>
          <a:noFill/>
        </p:spPr>
        <p:txBody>
          <a:bodyPr wrap="square" rtlCol="0">
            <a:spAutoFit/>
          </a:bodyPr>
          <a:lstStyle/>
          <a:p>
            <a:pPr algn="ctr"/>
            <a:r>
              <a:rPr lang="en-US" dirty="0">
                <a:latin typeface="Cambria"/>
                <a:cs typeface="Cambria"/>
              </a:rPr>
              <a:t>Modified from O’Banion, et al. 2019</a:t>
            </a:r>
          </a:p>
        </p:txBody>
      </p:sp>
    </p:spTree>
    <p:extLst>
      <p:ext uri="{BB962C8B-B14F-4D97-AF65-F5344CB8AC3E}">
        <p14:creationId xmlns:p14="http://schemas.microsoft.com/office/powerpoint/2010/main" val="4084177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a map&#10;&#10;Description automatically generated">
            <a:extLst>
              <a:ext uri="{FF2B5EF4-FFF2-40B4-BE49-F238E27FC236}">
                <a16:creationId xmlns:a16="http://schemas.microsoft.com/office/drawing/2014/main" xmlns="" id="{100CECD2-A22D-44BD-867C-4497529EB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1636364"/>
            <a:ext cx="5818414" cy="4769630"/>
          </a:xfrm>
          <a:prstGeom prst="rect">
            <a:avLst/>
          </a:prstGeom>
        </p:spPr>
      </p:pic>
      <p:pic>
        <p:nvPicPr>
          <p:cNvPr id="10" name="Picture 9" descr="A close up of a device&#10;&#10;Description automatically generated">
            <a:extLst>
              <a:ext uri="{FF2B5EF4-FFF2-40B4-BE49-F238E27FC236}">
                <a16:creationId xmlns:a16="http://schemas.microsoft.com/office/drawing/2014/main" xmlns="" id="{2D2B4571-EB08-4CD3-B7B9-65BD90301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0838" y="2727079"/>
            <a:ext cx="1666117" cy="1154680"/>
          </a:xfrm>
          <a:prstGeom prst="rect">
            <a:avLst/>
          </a:prstGeom>
        </p:spPr>
      </p:pic>
      <p:pic>
        <p:nvPicPr>
          <p:cNvPr id="11" name="Picture 10">
            <a:extLst>
              <a:ext uri="{FF2B5EF4-FFF2-40B4-BE49-F238E27FC236}">
                <a16:creationId xmlns:a16="http://schemas.microsoft.com/office/drawing/2014/main" xmlns="" id="{EF656EAF-8524-4CCF-9779-6B7DA869E3A5}"/>
              </a:ext>
            </a:extLst>
          </p:cNvPr>
          <p:cNvPicPr/>
          <p:nvPr/>
        </p:nvPicPr>
        <p:blipFill rotWithShape="1">
          <a:blip r:embed="rId5" cstate="print">
            <a:extLst>
              <a:ext uri="{28A0092B-C50C-407E-A947-70E740481C1C}">
                <a14:useLocalDpi xmlns:a14="http://schemas.microsoft.com/office/drawing/2010/main" val="0"/>
              </a:ext>
            </a:extLst>
          </a:blip>
          <a:srcRect l="57434" t="79178"/>
          <a:stretch/>
        </p:blipFill>
        <p:spPr bwMode="auto">
          <a:xfrm>
            <a:off x="10546216" y="4101790"/>
            <a:ext cx="1513115" cy="1362770"/>
          </a:xfrm>
          <a:prstGeom prst="rect">
            <a:avLst/>
          </a:prstGeom>
          <a:noFill/>
        </p:spPr>
      </p:pic>
      <p:sp>
        <p:nvSpPr>
          <p:cNvPr id="12" name="Arrow: Right 11">
            <a:extLst>
              <a:ext uri="{FF2B5EF4-FFF2-40B4-BE49-F238E27FC236}">
                <a16:creationId xmlns:a16="http://schemas.microsoft.com/office/drawing/2014/main" xmlns="" id="{A79B4D6B-D743-4F58-B71B-F3687212F295}"/>
              </a:ext>
            </a:extLst>
          </p:cNvPr>
          <p:cNvSpPr/>
          <p:nvPr/>
        </p:nvSpPr>
        <p:spPr>
          <a:xfrm>
            <a:off x="10008734" y="3850250"/>
            <a:ext cx="537482" cy="29508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0D1FAB76-CB21-46D2-941A-7974FAE712F0}"/>
              </a:ext>
            </a:extLst>
          </p:cNvPr>
          <p:cNvSpPr txBox="1">
            <a:spLocks/>
          </p:cNvSpPr>
          <p:nvPr/>
        </p:nvSpPr>
        <p:spPr>
          <a:xfrm>
            <a:off x="663127" y="360156"/>
            <a:ext cx="114165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Cambria"/>
                <a:cs typeface="Cambria"/>
              </a:rPr>
              <a:t>Spatial scales in plant microbiome studies</a:t>
            </a:r>
          </a:p>
        </p:txBody>
      </p:sp>
      <p:sp>
        <p:nvSpPr>
          <p:cNvPr id="14" name="TextBox 13">
            <a:extLst>
              <a:ext uri="{FF2B5EF4-FFF2-40B4-BE49-F238E27FC236}">
                <a16:creationId xmlns:a16="http://schemas.microsoft.com/office/drawing/2014/main" xmlns="" id="{765223EF-47CE-4923-9BEC-8A1D4A5D476F}"/>
              </a:ext>
            </a:extLst>
          </p:cNvPr>
          <p:cNvSpPr txBox="1"/>
          <p:nvPr/>
        </p:nvSpPr>
        <p:spPr>
          <a:xfrm>
            <a:off x="8115300" y="6422323"/>
            <a:ext cx="4076700" cy="378527"/>
          </a:xfrm>
          <a:prstGeom prst="rect">
            <a:avLst/>
          </a:prstGeom>
          <a:noFill/>
        </p:spPr>
        <p:txBody>
          <a:bodyPr wrap="square" rtlCol="0">
            <a:spAutoFit/>
          </a:bodyPr>
          <a:lstStyle/>
          <a:p>
            <a:pPr algn="ctr"/>
            <a:r>
              <a:rPr lang="en-US" dirty="0">
                <a:latin typeface="Cambria"/>
                <a:cs typeface="Cambria"/>
              </a:rPr>
              <a:t>Modified from O’Banion, et al. 2019</a:t>
            </a:r>
          </a:p>
        </p:txBody>
      </p:sp>
    </p:spTree>
    <p:extLst>
      <p:ext uri="{BB962C8B-B14F-4D97-AF65-F5344CB8AC3E}">
        <p14:creationId xmlns:p14="http://schemas.microsoft.com/office/powerpoint/2010/main" val="887466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a map&#10;&#10;Description automatically generated">
            <a:extLst>
              <a:ext uri="{FF2B5EF4-FFF2-40B4-BE49-F238E27FC236}">
                <a16:creationId xmlns:a16="http://schemas.microsoft.com/office/drawing/2014/main" xmlns="" id="{D9E9CE29-CB91-4808-98AD-81554242C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540" y="1638250"/>
            <a:ext cx="7974556" cy="4784073"/>
          </a:xfrm>
          <a:prstGeom prst="rect">
            <a:avLst/>
          </a:prstGeom>
        </p:spPr>
      </p:pic>
      <p:sp>
        <p:nvSpPr>
          <p:cNvPr id="6" name="Title 1">
            <a:extLst>
              <a:ext uri="{FF2B5EF4-FFF2-40B4-BE49-F238E27FC236}">
                <a16:creationId xmlns:a16="http://schemas.microsoft.com/office/drawing/2014/main" xmlns="" id="{B1F4226A-EDFC-4B69-86F2-04B93367FBCB}"/>
              </a:ext>
            </a:extLst>
          </p:cNvPr>
          <p:cNvSpPr txBox="1">
            <a:spLocks/>
          </p:cNvSpPr>
          <p:nvPr/>
        </p:nvSpPr>
        <p:spPr>
          <a:xfrm>
            <a:off x="663127" y="360156"/>
            <a:ext cx="114165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Cambria"/>
                <a:cs typeface="Cambria"/>
              </a:rPr>
              <a:t>Spatial scales in plant microbiome studies</a:t>
            </a:r>
          </a:p>
        </p:txBody>
      </p:sp>
      <p:sp>
        <p:nvSpPr>
          <p:cNvPr id="3" name="TextBox 2">
            <a:extLst>
              <a:ext uri="{FF2B5EF4-FFF2-40B4-BE49-F238E27FC236}">
                <a16:creationId xmlns:a16="http://schemas.microsoft.com/office/drawing/2014/main" xmlns="" id="{957563D4-8138-4386-9B08-03F15FED736C}"/>
              </a:ext>
            </a:extLst>
          </p:cNvPr>
          <p:cNvSpPr txBox="1"/>
          <p:nvPr/>
        </p:nvSpPr>
        <p:spPr>
          <a:xfrm>
            <a:off x="8115300" y="6422323"/>
            <a:ext cx="4076700" cy="378527"/>
          </a:xfrm>
          <a:prstGeom prst="rect">
            <a:avLst/>
          </a:prstGeom>
          <a:noFill/>
        </p:spPr>
        <p:txBody>
          <a:bodyPr wrap="square" rtlCol="0">
            <a:spAutoFit/>
          </a:bodyPr>
          <a:lstStyle/>
          <a:p>
            <a:pPr algn="ctr"/>
            <a:r>
              <a:rPr lang="en-US" dirty="0">
                <a:latin typeface="Cambria"/>
                <a:cs typeface="Cambria"/>
              </a:rPr>
              <a:t>Modified from O’Banion, et al. 2019</a:t>
            </a:r>
          </a:p>
        </p:txBody>
      </p:sp>
    </p:spTree>
    <p:extLst>
      <p:ext uri="{BB962C8B-B14F-4D97-AF65-F5344CB8AC3E}">
        <p14:creationId xmlns:p14="http://schemas.microsoft.com/office/powerpoint/2010/main" val="258242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4FC10E1C-B787-4B3A-B70B-0EDCC35DBA98}"/>
              </a:ext>
            </a:extLst>
          </p:cNvPr>
          <p:cNvPicPr/>
          <p:nvPr/>
        </p:nvPicPr>
        <p:blipFill rotWithShape="1">
          <a:blip r:embed="rId3">
            <a:extLst>
              <a:ext uri="{28A0092B-C50C-407E-A947-70E740481C1C}">
                <a14:useLocalDpi xmlns:a14="http://schemas.microsoft.com/office/drawing/2010/main" val="0"/>
              </a:ext>
            </a:extLst>
          </a:blip>
          <a:srcRect l="25443" r="59028" b="63635"/>
          <a:stretch/>
        </p:blipFill>
        <p:spPr bwMode="auto">
          <a:xfrm>
            <a:off x="9001262" y="1121231"/>
            <a:ext cx="1325509" cy="1584736"/>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xmlns="" id="{C9C0EA45-EEB7-44A0-AD9D-C0494E11AAC6}"/>
              </a:ext>
            </a:extLst>
          </p:cNvPr>
          <p:cNvSpPr>
            <a:spLocks noGrp="1"/>
          </p:cNvSpPr>
          <p:nvPr>
            <p:ph type="title"/>
          </p:nvPr>
        </p:nvSpPr>
        <p:spPr>
          <a:xfrm>
            <a:off x="470894" y="424631"/>
            <a:ext cx="10515600" cy="669384"/>
          </a:xfrm>
        </p:spPr>
        <p:txBody>
          <a:bodyPr>
            <a:normAutofit fontScale="90000"/>
          </a:bodyPr>
          <a:lstStyle/>
          <a:p>
            <a:pPr algn="ctr"/>
            <a:r>
              <a:rPr lang="en-US" dirty="0">
                <a:latin typeface="Cambria"/>
                <a:cs typeface="Cambria"/>
              </a:rPr>
              <a:t>Roots niches are chemically distinct, and microorganisms are sensitive to differences</a:t>
            </a:r>
          </a:p>
        </p:txBody>
      </p:sp>
      <p:sp>
        <p:nvSpPr>
          <p:cNvPr id="3" name="Content Placeholder 2">
            <a:extLst>
              <a:ext uri="{FF2B5EF4-FFF2-40B4-BE49-F238E27FC236}">
                <a16:creationId xmlns:a16="http://schemas.microsoft.com/office/drawing/2014/main" xmlns="" id="{C8DC502A-E36C-42CC-B241-DA7E4DDA83A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651772C2-CCE1-4012-8F5E-42632AA30CD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19814" y="1825625"/>
            <a:ext cx="3570436" cy="4523682"/>
          </a:xfrm>
          <a:prstGeom prst="rect">
            <a:avLst/>
          </a:prstGeom>
        </p:spPr>
      </p:pic>
      <p:grpSp>
        <p:nvGrpSpPr>
          <p:cNvPr id="7" name="Group 6">
            <a:extLst>
              <a:ext uri="{FF2B5EF4-FFF2-40B4-BE49-F238E27FC236}">
                <a16:creationId xmlns:a16="http://schemas.microsoft.com/office/drawing/2014/main" xmlns="" id="{D19C2E33-08E8-442F-87A4-097CF82B7331}"/>
              </a:ext>
            </a:extLst>
          </p:cNvPr>
          <p:cNvGrpSpPr/>
          <p:nvPr/>
        </p:nvGrpSpPr>
        <p:grpSpPr>
          <a:xfrm>
            <a:off x="7908471" y="1725385"/>
            <a:ext cx="3895219" cy="4777117"/>
            <a:chOff x="1222137" y="874643"/>
            <a:chExt cx="4744656" cy="5779623"/>
          </a:xfrm>
        </p:grpSpPr>
        <p:pic>
          <p:nvPicPr>
            <p:cNvPr id="8" name="Content Placeholder 5">
              <a:extLst>
                <a:ext uri="{FF2B5EF4-FFF2-40B4-BE49-F238E27FC236}">
                  <a16:creationId xmlns:a16="http://schemas.microsoft.com/office/drawing/2014/main" xmlns="" id="{68BD575F-5455-45B3-B48B-71D41B9D5187}"/>
                </a:ext>
              </a:extLst>
            </p:cNvPr>
            <p:cNvPicPr>
              <a:picLocks/>
            </p:cNvPicPr>
            <p:nvPr/>
          </p:nvPicPr>
          <p:blipFill rotWithShape="1">
            <a:blip r:embed="rId3">
              <a:extLst>
                <a:ext uri="{28A0092B-C50C-407E-A947-70E740481C1C}">
                  <a14:useLocalDpi xmlns:a14="http://schemas.microsoft.com/office/drawing/2010/main" val="0"/>
                </a:ext>
              </a:extLst>
            </a:blip>
            <a:srcRect l="25443" t="75489" r="58801"/>
            <a:stretch/>
          </p:blipFill>
          <p:spPr bwMode="auto">
            <a:xfrm>
              <a:off x="4260577" y="874643"/>
              <a:ext cx="1626704" cy="128549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215F3943-FC34-409D-AAAD-F93CC0C2A2D1}"/>
                </a:ext>
              </a:extLst>
            </p:cNvPr>
            <p:cNvPicPr/>
            <p:nvPr/>
          </p:nvPicPr>
          <p:blipFill rotWithShape="1">
            <a:blip r:embed="rId3">
              <a:extLst>
                <a:ext uri="{28A0092B-C50C-407E-A947-70E740481C1C}">
                  <a14:useLocalDpi xmlns:a14="http://schemas.microsoft.com/office/drawing/2010/main" val="0"/>
                </a:ext>
              </a:extLst>
            </a:blip>
            <a:srcRect l="40900" t="7003" b="61091"/>
            <a:stretch/>
          </p:blipFill>
          <p:spPr bwMode="auto">
            <a:xfrm rot="5400000">
              <a:off x="815695" y="3235722"/>
              <a:ext cx="5167312" cy="1669775"/>
            </a:xfrm>
            <a:prstGeom prst="rect">
              <a:avLst/>
            </a:prstGeom>
            <a:noFill/>
            <a:ln>
              <a:noFill/>
            </a:ln>
            <a:extLst>
              <a:ext uri="{53640926-AAD7-44d8-BBD7-CCE9431645EC}">
                <a14:shadowObscured xmlns:a14="http://schemas.microsoft.com/office/drawing/2010/main"/>
              </a:ext>
            </a:extLst>
          </p:spPr>
        </p:pic>
        <p:pic>
          <p:nvPicPr>
            <p:cNvPr id="10" name="Picture 4" descr="Image result for root hair elongation tip microscope">
              <a:extLst>
                <a:ext uri="{FF2B5EF4-FFF2-40B4-BE49-F238E27FC236}">
                  <a16:creationId xmlns:a16="http://schemas.microsoft.com/office/drawing/2014/main" xmlns="" id="{B2A2EB83-1A0B-4340-A4D4-824E53F8A5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48" r="64867"/>
            <a:stretch/>
          </p:blipFill>
          <p:spPr bwMode="auto">
            <a:xfrm>
              <a:off x="1222137" y="1486952"/>
              <a:ext cx="1376417" cy="46796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2DB409A2-6A59-42FE-898A-E89BA0CC9004}"/>
                </a:ext>
              </a:extLst>
            </p:cNvPr>
            <p:cNvPicPr/>
            <p:nvPr/>
          </p:nvPicPr>
          <p:blipFill rotWithShape="1">
            <a:blip r:embed="rId3">
              <a:extLst>
                <a:ext uri="{28A0092B-C50C-407E-A947-70E740481C1C}">
                  <a14:useLocalDpi xmlns:a14="http://schemas.microsoft.com/office/drawing/2010/main" val="0"/>
                </a:ext>
              </a:extLst>
            </a:blip>
            <a:srcRect l="40900" t="68916"/>
            <a:stretch/>
          </p:blipFill>
          <p:spPr bwMode="auto">
            <a:xfrm rot="5400000">
              <a:off x="2569785" y="3257258"/>
              <a:ext cx="5167312" cy="1626704"/>
            </a:xfrm>
            <a:prstGeom prst="rect">
              <a:avLst/>
            </a:prstGeom>
            <a:noFill/>
            <a:ln>
              <a:noFill/>
            </a:ln>
            <a:extLst>
              <a:ext uri="{53640926-AAD7-44d8-BBD7-CCE9431645EC}">
                <a14:shadowObscured xmlns:a14="http://schemas.microsoft.com/office/drawing/2010/main"/>
              </a:ext>
            </a:extLst>
          </p:spPr>
        </p:pic>
      </p:grpSp>
      <p:cxnSp>
        <p:nvCxnSpPr>
          <p:cNvPr id="15" name="Straight Connector 14">
            <a:extLst>
              <a:ext uri="{FF2B5EF4-FFF2-40B4-BE49-F238E27FC236}">
                <a16:creationId xmlns:a16="http://schemas.microsoft.com/office/drawing/2014/main" xmlns="" id="{4FACDD38-5F7D-4109-8D4A-3E2FE7C7BC35}"/>
              </a:ext>
            </a:extLst>
          </p:cNvPr>
          <p:cNvCxnSpPr/>
          <p:nvPr/>
        </p:nvCxnSpPr>
        <p:spPr>
          <a:xfrm>
            <a:off x="5431971" y="1632409"/>
            <a:ext cx="0" cy="5101314"/>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61B423DD-03A1-43AD-AB86-7D6BE4ED62E0}"/>
              </a:ext>
            </a:extLst>
          </p:cNvPr>
          <p:cNvSpPr txBox="1"/>
          <p:nvPr/>
        </p:nvSpPr>
        <p:spPr>
          <a:xfrm>
            <a:off x="6424287" y="2893282"/>
            <a:ext cx="168337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Root Hair</a:t>
            </a:r>
          </a:p>
        </p:txBody>
      </p:sp>
      <p:sp>
        <p:nvSpPr>
          <p:cNvPr id="17" name="TextBox 16">
            <a:extLst>
              <a:ext uri="{FF2B5EF4-FFF2-40B4-BE49-F238E27FC236}">
                <a16:creationId xmlns:a16="http://schemas.microsoft.com/office/drawing/2014/main" xmlns="" id="{20D618ED-6991-4304-85C8-F3D088207294}"/>
              </a:ext>
            </a:extLst>
          </p:cNvPr>
          <p:cNvSpPr txBox="1"/>
          <p:nvPr/>
        </p:nvSpPr>
        <p:spPr>
          <a:xfrm>
            <a:off x="6254592" y="4149519"/>
            <a:ext cx="192405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Elongation Zone</a:t>
            </a:r>
          </a:p>
        </p:txBody>
      </p:sp>
      <p:sp>
        <p:nvSpPr>
          <p:cNvPr id="18" name="TextBox 17">
            <a:extLst>
              <a:ext uri="{FF2B5EF4-FFF2-40B4-BE49-F238E27FC236}">
                <a16:creationId xmlns:a16="http://schemas.microsoft.com/office/drawing/2014/main" xmlns="" id="{0060E1CD-4072-48BF-A597-4C4BCA035864}"/>
              </a:ext>
            </a:extLst>
          </p:cNvPr>
          <p:cNvSpPr txBox="1"/>
          <p:nvPr/>
        </p:nvSpPr>
        <p:spPr>
          <a:xfrm>
            <a:off x="6680924" y="5801470"/>
            <a:ext cx="24384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Root Tip</a:t>
            </a:r>
          </a:p>
        </p:txBody>
      </p:sp>
      <p:sp>
        <p:nvSpPr>
          <p:cNvPr id="19" name="TextBox 18">
            <a:extLst>
              <a:ext uri="{FF2B5EF4-FFF2-40B4-BE49-F238E27FC236}">
                <a16:creationId xmlns:a16="http://schemas.microsoft.com/office/drawing/2014/main" xmlns="" id="{D6B78FFA-9F37-4499-B7CE-D37FB1B309B1}"/>
              </a:ext>
            </a:extLst>
          </p:cNvPr>
          <p:cNvSpPr txBox="1"/>
          <p:nvPr/>
        </p:nvSpPr>
        <p:spPr>
          <a:xfrm>
            <a:off x="245319" y="6492546"/>
            <a:ext cx="4966143" cy="307777"/>
          </a:xfrm>
          <a:prstGeom prst="rect">
            <a:avLst/>
          </a:prstGeom>
          <a:noFill/>
        </p:spPr>
        <p:txBody>
          <a:bodyPr wrap="square" rtlCol="0">
            <a:spAutoFit/>
          </a:bodyPr>
          <a:lstStyle/>
          <a:p>
            <a:r>
              <a:rPr lang="en-US" sz="1400" dirty="0">
                <a:latin typeface="Century" panose="02040604050505020304" pitchFamily="18" charset="0"/>
              </a:rPr>
              <a:t>Adapted from Jaeger et al., 1999. </a:t>
            </a:r>
            <a:r>
              <a:rPr lang="en-US" sz="1400" i="1" dirty="0">
                <a:latin typeface="Century" panose="02040604050505020304" pitchFamily="18" charset="0"/>
              </a:rPr>
              <a:t>Appl Environ Microbiol</a:t>
            </a:r>
            <a:r>
              <a:rPr lang="en-US" sz="1400" dirty="0">
                <a:latin typeface="Century" panose="02040604050505020304" pitchFamily="18" charset="0"/>
              </a:rPr>
              <a:t>. </a:t>
            </a:r>
          </a:p>
        </p:txBody>
      </p:sp>
      <p:sp>
        <p:nvSpPr>
          <p:cNvPr id="20" name="TextBox 19">
            <a:extLst>
              <a:ext uri="{FF2B5EF4-FFF2-40B4-BE49-F238E27FC236}">
                <a16:creationId xmlns:a16="http://schemas.microsoft.com/office/drawing/2014/main" xmlns="" id="{003EDE58-FB1F-441B-B65F-B0F54515BFBE}"/>
              </a:ext>
            </a:extLst>
          </p:cNvPr>
          <p:cNvSpPr txBox="1"/>
          <p:nvPr/>
        </p:nvSpPr>
        <p:spPr>
          <a:xfrm>
            <a:off x="8668773" y="6513956"/>
            <a:ext cx="3495484" cy="307777"/>
          </a:xfrm>
          <a:prstGeom prst="rect">
            <a:avLst/>
          </a:prstGeom>
          <a:noFill/>
        </p:spPr>
        <p:txBody>
          <a:bodyPr wrap="square" rtlCol="0">
            <a:spAutoFit/>
          </a:bodyPr>
          <a:lstStyle/>
          <a:p>
            <a:r>
              <a:rPr lang="en-US" sz="1400" dirty="0">
                <a:latin typeface="Century" panose="02040604050505020304" pitchFamily="18" charset="0"/>
              </a:rPr>
              <a:t>Adapted from O’Neal et al, </a:t>
            </a:r>
            <a:r>
              <a:rPr lang="en-US" sz="1400" i="1" dirty="0">
                <a:latin typeface="Century" panose="02040604050505020304" pitchFamily="18" charset="0"/>
              </a:rPr>
              <a:t>In review</a:t>
            </a:r>
            <a:r>
              <a:rPr lang="en-US" sz="1400" dirty="0">
                <a:latin typeface="Century" panose="02040604050505020304" pitchFamily="18" charset="0"/>
              </a:rPr>
              <a:t>. </a:t>
            </a:r>
          </a:p>
        </p:txBody>
      </p:sp>
    </p:spTree>
    <p:extLst>
      <p:ext uri="{BB962C8B-B14F-4D97-AF65-F5344CB8AC3E}">
        <p14:creationId xmlns:p14="http://schemas.microsoft.com/office/powerpoint/2010/main" val="156843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4FC10E1C-B787-4B3A-B70B-0EDCC35DBA98}"/>
              </a:ext>
            </a:extLst>
          </p:cNvPr>
          <p:cNvPicPr/>
          <p:nvPr/>
        </p:nvPicPr>
        <p:blipFill rotWithShape="1">
          <a:blip r:embed="rId3">
            <a:extLst>
              <a:ext uri="{28A0092B-C50C-407E-A947-70E740481C1C}">
                <a14:useLocalDpi xmlns:a14="http://schemas.microsoft.com/office/drawing/2010/main" val="0"/>
              </a:ext>
            </a:extLst>
          </a:blip>
          <a:srcRect l="25443" r="59028" b="63635"/>
          <a:stretch/>
        </p:blipFill>
        <p:spPr bwMode="auto">
          <a:xfrm>
            <a:off x="9001262" y="1121231"/>
            <a:ext cx="1325509" cy="1584736"/>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xmlns="" id="{C9C0EA45-EEB7-44A0-AD9D-C0494E11AAC6}"/>
              </a:ext>
            </a:extLst>
          </p:cNvPr>
          <p:cNvSpPr>
            <a:spLocks noGrp="1"/>
          </p:cNvSpPr>
          <p:nvPr>
            <p:ph type="title"/>
          </p:nvPr>
        </p:nvSpPr>
        <p:spPr>
          <a:xfrm>
            <a:off x="470894" y="424631"/>
            <a:ext cx="10515600" cy="669384"/>
          </a:xfrm>
        </p:spPr>
        <p:txBody>
          <a:bodyPr>
            <a:normAutofit fontScale="90000"/>
          </a:bodyPr>
          <a:lstStyle/>
          <a:p>
            <a:r>
              <a:rPr lang="en-US" dirty="0">
                <a:latin typeface="Century" panose="02040604050505020304" pitchFamily="18" charset="0"/>
              </a:rPr>
              <a:t>Roots niches are chemically distinct, and microorganisms are sensitive to differences</a:t>
            </a:r>
          </a:p>
        </p:txBody>
      </p:sp>
      <p:sp>
        <p:nvSpPr>
          <p:cNvPr id="3" name="Content Placeholder 2">
            <a:extLst>
              <a:ext uri="{FF2B5EF4-FFF2-40B4-BE49-F238E27FC236}">
                <a16:creationId xmlns:a16="http://schemas.microsoft.com/office/drawing/2014/main" xmlns="" id="{C8DC502A-E36C-42CC-B241-DA7E4DDA83A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651772C2-CCE1-4012-8F5E-42632AA30CD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19814" y="1825625"/>
            <a:ext cx="3570436" cy="4523682"/>
          </a:xfrm>
          <a:prstGeom prst="rect">
            <a:avLst/>
          </a:prstGeom>
        </p:spPr>
      </p:pic>
      <p:grpSp>
        <p:nvGrpSpPr>
          <p:cNvPr id="7" name="Group 6">
            <a:extLst>
              <a:ext uri="{FF2B5EF4-FFF2-40B4-BE49-F238E27FC236}">
                <a16:creationId xmlns:a16="http://schemas.microsoft.com/office/drawing/2014/main" xmlns="" id="{D19C2E33-08E8-442F-87A4-097CF82B7331}"/>
              </a:ext>
            </a:extLst>
          </p:cNvPr>
          <p:cNvGrpSpPr/>
          <p:nvPr/>
        </p:nvGrpSpPr>
        <p:grpSpPr>
          <a:xfrm>
            <a:off x="7908471" y="1725385"/>
            <a:ext cx="3895219" cy="4777117"/>
            <a:chOff x="1222137" y="874643"/>
            <a:chExt cx="4744656" cy="5779623"/>
          </a:xfrm>
        </p:grpSpPr>
        <p:pic>
          <p:nvPicPr>
            <p:cNvPr id="8" name="Content Placeholder 5">
              <a:extLst>
                <a:ext uri="{FF2B5EF4-FFF2-40B4-BE49-F238E27FC236}">
                  <a16:creationId xmlns:a16="http://schemas.microsoft.com/office/drawing/2014/main" xmlns="" id="{68BD575F-5455-45B3-B48B-71D41B9D5187}"/>
                </a:ext>
              </a:extLst>
            </p:cNvPr>
            <p:cNvPicPr>
              <a:picLocks/>
            </p:cNvPicPr>
            <p:nvPr/>
          </p:nvPicPr>
          <p:blipFill rotWithShape="1">
            <a:blip r:embed="rId3">
              <a:extLst>
                <a:ext uri="{28A0092B-C50C-407E-A947-70E740481C1C}">
                  <a14:useLocalDpi xmlns:a14="http://schemas.microsoft.com/office/drawing/2010/main" val="0"/>
                </a:ext>
              </a:extLst>
            </a:blip>
            <a:srcRect l="25443" t="75489" r="58801"/>
            <a:stretch/>
          </p:blipFill>
          <p:spPr bwMode="auto">
            <a:xfrm>
              <a:off x="4260577" y="874643"/>
              <a:ext cx="1626704" cy="128549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215F3943-FC34-409D-AAAD-F93CC0C2A2D1}"/>
                </a:ext>
              </a:extLst>
            </p:cNvPr>
            <p:cNvPicPr/>
            <p:nvPr/>
          </p:nvPicPr>
          <p:blipFill rotWithShape="1">
            <a:blip r:embed="rId3">
              <a:extLst>
                <a:ext uri="{28A0092B-C50C-407E-A947-70E740481C1C}">
                  <a14:useLocalDpi xmlns:a14="http://schemas.microsoft.com/office/drawing/2010/main" val="0"/>
                </a:ext>
              </a:extLst>
            </a:blip>
            <a:srcRect l="40900" t="7003" b="61091"/>
            <a:stretch/>
          </p:blipFill>
          <p:spPr bwMode="auto">
            <a:xfrm rot="5400000">
              <a:off x="815695" y="3235722"/>
              <a:ext cx="5167312" cy="1669775"/>
            </a:xfrm>
            <a:prstGeom prst="rect">
              <a:avLst/>
            </a:prstGeom>
            <a:noFill/>
            <a:ln>
              <a:noFill/>
            </a:ln>
            <a:extLst>
              <a:ext uri="{53640926-AAD7-44d8-BBD7-CCE9431645EC}">
                <a14:shadowObscured xmlns:a14="http://schemas.microsoft.com/office/drawing/2010/main"/>
              </a:ext>
            </a:extLst>
          </p:spPr>
        </p:pic>
        <p:pic>
          <p:nvPicPr>
            <p:cNvPr id="10" name="Picture 4" descr="Image result for root hair elongation tip microscope">
              <a:extLst>
                <a:ext uri="{FF2B5EF4-FFF2-40B4-BE49-F238E27FC236}">
                  <a16:creationId xmlns:a16="http://schemas.microsoft.com/office/drawing/2014/main" xmlns="" id="{B2A2EB83-1A0B-4340-A4D4-824E53F8A5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48" r="64867"/>
            <a:stretch/>
          </p:blipFill>
          <p:spPr bwMode="auto">
            <a:xfrm>
              <a:off x="1222137" y="1486952"/>
              <a:ext cx="1376417" cy="46796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2DB409A2-6A59-42FE-898A-E89BA0CC9004}"/>
                </a:ext>
              </a:extLst>
            </p:cNvPr>
            <p:cNvPicPr/>
            <p:nvPr/>
          </p:nvPicPr>
          <p:blipFill rotWithShape="1">
            <a:blip r:embed="rId3">
              <a:extLst>
                <a:ext uri="{28A0092B-C50C-407E-A947-70E740481C1C}">
                  <a14:useLocalDpi xmlns:a14="http://schemas.microsoft.com/office/drawing/2010/main" val="0"/>
                </a:ext>
              </a:extLst>
            </a:blip>
            <a:srcRect l="40900" t="68916"/>
            <a:stretch/>
          </p:blipFill>
          <p:spPr bwMode="auto">
            <a:xfrm rot="5400000">
              <a:off x="2569785" y="3257258"/>
              <a:ext cx="5167312" cy="1626704"/>
            </a:xfrm>
            <a:prstGeom prst="rect">
              <a:avLst/>
            </a:prstGeom>
            <a:noFill/>
            <a:ln>
              <a:noFill/>
            </a:ln>
            <a:extLst>
              <a:ext uri="{53640926-AAD7-44d8-BBD7-CCE9431645EC}">
                <a14:shadowObscured xmlns:a14="http://schemas.microsoft.com/office/drawing/2010/main"/>
              </a:ext>
            </a:extLst>
          </p:spPr>
        </p:pic>
      </p:grpSp>
      <p:cxnSp>
        <p:nvCxnSpPr>
          <p:cNvPr id="15" name="Straight Connector 14">
            <a:extLst>
              <a:ext uri="{FF2B5EF4-FFF2-40B4-BE49-F238E27FC236}">
                <a16:creationId xmlns:a16="http://schemas.microsoft.com/office/drawing/2014/main" xmlns="" id="{4FACDD38-5F7D-4109-8D4A-3E2FE7C7BC35}"/>
              </a:ext>
            </a:extLst>
          </p:cNvPr>
          <p:cNvCxnSpPr/>
          <p:nvPr/>
        </p:nvCxnSpPr>
        <p:spPr>
          <a:xfrm>
            <a:off x="5431971" y="1632409"/>
            <a:ext cx="0" cy="5101314"/>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61B423DD-03A1-43AD-AB86-7D6BE4ED62E0}"/>
              </a:ext>
            </a:extLst>
          </p:cNvPr>
          <p:cNvSpPr txBox="1"/>
          <p:nvPr/>
        </p:nvSpPr>
        <p:spPr>
          <a:xfrm>
            <a:off x="6424287" y="2893282"/>
            <a:ext cx="168337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Root Hair</a:t>
            </a:r>
          </a:p>
        </p:txBody>
      </p:sp>
      <p:sp>
        <p:nvSpPr>
          <p:cNvPr id="17" name="TextBox 16">
            <a:extLst>
              <a:ext uri="{FF2B5EF4-FFF2-40B4-BE49-F238E27FC236}">
                <a16:creationId xmlns:a16="http://schemas.microsoft.com/office/drawing/2014/main" xmlns="" id="{20D618ED-6991-4304-85C8-F3D088207294}"/>
              </a:ext>
            </a:extLst>
          </p:cNvPr>
          <p:cNvSpPr txBox="1"/>
          <p:nvPr/>
        </p:nvSpPr>
        <p:spPr>
          <a:xfrm>
            <a:off x="6254592" y="4149519"/>
            <a:ext cx="192405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Elongation Zone</a:t>
            </a:r>
          </a:p>
        </p:txBody>
      </p:sp>
      <p:sp>
        <p:nvSpPr>
          <p:cNvPr id="18" name="TextBox 17">
            <a:extLst>
              <a:ext uri="{FF2B5EF4-FFF2-40B4-BE49-F238E27FC236}">
                <a16:creationId xmlns:a16="http://schemas.microsoft.com/office/drawing/2014/main" xmlns="" id="{0060E1CD-4072-48BF-A597-4C4BCA035864}"/>
              </a:ext>
            </a:extLst>
          </p:cNvPr>
          <p:cNvSpPr txBox="1"/>
          <p:nvPr/>
        </p:nvSpPr>
        <p:spPr>
          <a:xfrm>
            <a:off x="6680924" y="5801470"/>
            <a:ext cx="24384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Root Tip</a:t>
            </a:r>
          </a:p>
        </p:txBody>
      </p:sp>
      <p:sp>
        <p:nvSpPr>
          <p:cNvPr id="19" name="TextBox 18">
            <a:extLst>
              <a:ext uri="{FF2B5EF4-FFF2-40B4-BE49-F238E27FC236}">
                <a16:creationId xmlns:a16="http://schemas.microsoft.com/office/drawing/2014/main" xmlns="" id="{D6B78FFA-9F37-4499-B7CE-D37FB1B309B1}"/>
              </a:ext>
            </a:extLst>
          </p:cNvPr>
          <p:cNvSpPr txBox="1"/>
          <p:nvPr/>
        </p:nvSpPr>
        <p:spPr>
          <a:xfrm>
            <a:off x="245319" y="6492546"/>
            <a:ext cx="4966143" cy="307777"/>
          </a:xfrm>
          <a:prstGeom prst="rect">
            <a:avLst/>
          </a:prstGeom>
          <a:noFill/>
        </p:spPr>
        <p:txBody>
          <a:bodyPr wrap="square" rtlCol="0">
            <a:spAutoFit/>
          </a:bodyPr>
          <a:lstStyle/>
          <a:p>
            <a:r>
              <a:rPr lang="en-US" sz="1400" dirty="0">
                <a:latin typeface="Century" panose="02040604050505020304" pitchFamily="18" charset="0"/>
              </a:rPr>
              <a:t>Adapted from Jaeger et al., 1999. </a:t>
            </a:r>
            <a:r>
              <a:rPr lang="en-US" sz="1400" i="1" dirty="0">
                <a:latin typeface="Century" panose="02040604050505020304" pitchFamily="18" charset="0"/>
              </a:rPr>
              <a:t>Appl Environ Microbiol</a:t>
            </a:r>
            <a:r>
              <a:rPr lang="en-US" sz="1400" dirty="0">
                <a:latin typeface="Century" panose="02040604050505020304" pitchFamily="18" charset="0"/>
              </a:rPr>
              <a:t>. </a:t>
            </a:r>
          </a:p>
        </p:txBody>
      </p:sp>
      <p:sp>
        <p:nvSpPr>
          <p:cNvPr id="20" name="TextBox 19">
            <a:extLst>
              <a:ext uri="{FF2B5EF4-FFF2-40B4-BE49-F238E27FC236}">
                <a16:creationId xmlns:a16="http://schemas.microsoft.com/office/drawing/2014/main" xmlns="" id="{003EDE58-FB1F-441B-B65F-B0F54515BFBE}"/>
              </a:ext>
            </a:extLst>
          </p:cNvPr>
          <p:cNvSpPr txBox="1"/>
          <p:nvPr/>
        </p:nvSpPr>
        <p:spPr>
          <a:xfrm>
            <a:off x="8668773" y="6513956"/>
            <a:ext cx="3495484" cy="307777"/>
          </a:xfrm>
          <a:prstGeom prst="rect">
            <a:avLst/>
          </a:prstGeom>
          <a:noFill/>
        </p:spPr>
        <p:txBody>
          <a:bodyPr wrap="square" rtlCol="0">
            <a:spAutoFit/>
          </a:bodyPr>
          <a:lstStyle/>
          <a:p>
            <a:r>
              <a:rPr lang="en-US" sz="1400" dirty="0">
                <a:latin typeface="Century" panose="02040604050505020304" pitchFamily="18" charset="0"/>
              </a:rPr>
              <a:t>Adapted from O’Neal et al, </a:t>
            </a:r>
            <a:r>
              <a:rPr lang="en-US" sz="1400" i="1" dirty="0">
                <a:latin typeface="Century" panose="02040604050505020304" pitchFamily="18" charset="0"/>
              </a:rPr>
              <a:t>In review</a:t>
            </a:r>
            <a:r>
              <a:rPr lang="en-US" sz="1400" dirty="0">
                <a:latin typeface="Century" panose="02040604050505020304" pitchFamily="18" charset="0"/>
              </a:rPr>
              <a:t>. </a:t>
            </a:r>
          </a:p>
        </p:txBody>
      </p:sp>
      <p:sp>
        <p:nvSpPr>
          <p:cNvPr id="4" name="Rectangle 3">
            <a:extLst>
              <a:ext uri="{FF2B5EF4-FFF2-40B4-BE49-F238E27FC236}">
                <a16:creationId xmlns:a16="http://schemas.microsoft.com/office/drawing/2014/main" xmlns="" id="{A59FE18D-E8A0-47E9-B6AD-D564957AADA0}"/>
              </a:ext>
            </a:extLst>
          </p:cNvPr>
          <p:cNvSpPr/>
          <p:nvPr/>
        </p:nvSpPr>
        <p:spPr>
          <a:xfrm>
            <a:off x="0" y="0"/>
            <a:ext cx="12192000" cy="6858000"/>
          </a:xfrm>
          <a:prstGeom prst="rect">
            <a:avLst/>
          </a:prstGeom>
          <a:solidFill>
            <a:srgbClr val="FFFFFF">
              <a:alpha val="89804"/>
            </a:srgbClr>
          </a:solidFill>
          <a:ln>
            <a:solidFill>
              <a:srgbClr val="FFFFFF">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E9717E2B-9964-4E30-8BB6-66738C3CBCB0}"/>
              </a:ext>
            </a:extLst>
          </p:cNvPr>
          <p:cNvSpPr txBox="1"/>
          <p:nvPr/>
        </p:nvSpPr>
        <p:spPr>
          <a:xfrm>
            <a:off x="1210200" y="1825625"/>
            <a:ext cx="10219767" cy="3139321"/>
          </a:xfrm>
          <a:prstGeom prst="rect">
            <a:avLst/>
          </a:prstGeom>
          <a:noFill/>
        </p:spPr>
        <p:txBody>
          <a:bodyPr wrap="square" rtlCol="0">
            <a:spAutoFit/>
          </a:bodyPr>
          <a:lstStyle/>
          <a:p>
            <a:pPr algn="ctr"/>
            <a:r>
              <a:rPr lang="en-US" sz="6600" dirty="0">
                <a:latin typeface="Cambria"/>
                <a:cs typeface="Cambria"/>
              </a:rPr>
              <a:t>Chemically distinct niches may host different microbial communities.</a:t>
            </a:r>
          </a:p>
        </p:txBody>
      </p:sp>
    </p:spTree>
    <p:extLst>
      <p:ext uri="{BB962C8B-B14F-4D97-AF65-F5344CB8AC3E}">
        <p14:creationId xmlns:p14="http://schemas.microsoft.com/office/powerpoint/2010/main" val="2345760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8F503-9CC4-4351-BA10-AFC08273FE24}"/>
              </a:ext>
            </a:extLst>
          </p:cNvPr>
          <p:cNvSpPr>
            <a:spLocks noGrp="1"/>
          </p:cNvSpPr>
          <p:nvPr>
            <p:ph type="title"/>
          </p:nvPr>
        </p:nvSpPr>
        <p:spPr>
          <a:xfrm>
            <a:off x="879928" y="681037"/>
            <a:ext cx="10905672" cy="5230132"/>
          </a:xfrm>
        </p:spPr>
        <p:txBody>
          <a:bodyPr/>
          <a:lstStyle/>
          <a:p>
            <a:pPr algn="ctr"/>
            <a:r>
              <a:rPr lang="en-US" dirty="0">
                <a:latin typeface="Cambria"/>
                <a:cs typeface="Cambria"/>
              </a:rPr>
              <a:t>Does chemotaxis to specific root niches influence bulk microbiome </a:t>
            </a:r>
            <a:r>
              <a:rPr lang="en-US" dirty="0" smtClean="0">
                <a:latin typeface="Cambria"/>
                <a:cs typeface="Cambria"/>
              </a:rPr>
              <a:t>assembly?  </a:t>
            </a:r>
            <a:r>
              <a:rPr lang="en-US" dirty="0">
                <a:latin typeface="Cambria"/>
                <a:cs typeface="Cambria"/>
              </a:rPr>
              <a:t/>
            </a:r>
            <a:br>
              <a:rPr lang="en-US" dirty="0">
                <a:latin typeface="Cambria"/>
                <a:cs typeface="Cambria"/>
              </a:rPr>
            </a:br>
            <a:endParaRPr lang="en-US" dirty="0">
              <a:latin typeface="Cambria"/>
              <a:cs typeface="Cambria"/>
            </a:endParaRPr>
          </a:p>
        </p:txBody>
      </p:sp>
    </p:spTree>
    <p:extLst>
      <p:ext uri="{BB962C8B-B14F-4D97-AF65-F5344CB8AC3E}">
        <p14:creationId xmlns:p14="http://schemas.microsoft.com/office/powerpoint/2010/main" val="366585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xmlns="" id="{A88DC8B7-25DB-4A37-85FE-79937B469A39}"/>
              </a:ext>
            </a:extLst>
          </p:cNvPr>
          <p:cNvSpPr txBox="1">
            <a:spLocks/>
          </p:cNvSpPr>
          <p:nvPr/>
        </p:nvSpPr>
        <p:spPr>
          <a:xfrm>
            <a:off x="6467838" y="1775849"/>
            <a:ext cx="5279335" cy="4863254"/>
          </a:xfrm>
          <a:prstGeom prst="rect">
            <a:avLst/>
          </a:prstGeom>
          <a:solidFill>
            <a:schemeClr val="bg1"/>
          </a:solidFill>
          <a:ln>
            <a:solidFill>
              <a:schemeClr val="tx1">
                <a:lumMod val="50000"/>
                <a:lumOff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mbria"/>
                <a:cs typeface="Cambria"/>
              </a:rPr>
              <a:t>Use functional information to build synthetic communities and investigate phenotypes of interest</a:t>
            </a:r>
          </a:p>
        </p:txBody>
      </p:sp>
      <p:sp>
        <p:nvSpPr>
          <p:cNvPr id="2" name="Title 1">
            <a:extLst>
              <a:ext uri="{FF2B5EF4-FFF2-40B4-BE49-F238E27FC236}">
                <a16:creationId xmlns:a16="http://schemas.microsoft.com/office/drawing/2014/main" xmlns="" id="{DBE68846-353C-49DB-889D-C3A17BB1FAF1}"/>
              </a:ext>
            </a:extLst>
          </p:cNvPr>
          <p:cNvSpPr>
            <a:spLocks noGrp="1"/>
          </p:cNvSpPr>
          <p:nvPr>
            <p:ph type="title"/>
          </p:nvPr>
        </p:nvSpPr>
        <p:spPr>
          <a:xfrm>
            <a:off x="397279" y="41840"/>
            <a:ext cx="11853735" cy="1325563"/>
          </a:xfrm>
        </p:spPr>
        <p:txBody>
          <a:bodyPr/>
          <a:lstStyle/>
          <a:p>
            <a:r>
              <a:rPr lang="en-US" dirty="0">
                <a:latin typeface="Cambria"/>
                <a:cs typeface="Cambria"/>
              </a:rPr>
              <a:t>Our approach</a:t>
            </a:r>
          </a:p>
        </p:txBody>
      </p:sp>
      <p:sp>
        <p:nvSpPr>
          <p:cNvPr id="4" name="Content Placeholder 3">
            <a:extLst>
              <a:ext uri="{FF2B5EF4-FFF2-40B4-BE49-F238E27FC236}">
                <a16:creationId xmlns:a16="http://schemas.microsoft.com/office/drawing/2014/main" xmlns="" id="{DF69D670-EC00-4871-8600-5E1FBE2F5660}"/>
              </a:ext>
            </a:extLst>
          </p:cNvPr>
          <p:cNvSpPr>
            <a:spLocks noGrp="1"/>
          </p:cNvSpPr>
          <p:nvPr>
            <p:ph idx="1"/>
          </p:nvPr>
        </p:nvSpPr>
        <p:spPr>
          <a:xfrm>
            <a:off x="442423" y="1775849"/>
            <a:ext cx="5316780" cy="4863254"/>
          </a:xfrm>
          <a:solidFill>
            <a:schemeClr val="bg1"/>
          </a:solidFill>
          <a:ln>
            <a:solidFill>
              <a:schemeClr val="tx1">
                <a:lumMod val="50000"/>
                <a:lumOff val="50000"/>
              </a:schemeClr>
            </a:solidFill>
          </a:ln>
        </p:spPr>
        <p:txBody>
          <a:bodyPr/>
          <a:lstStyle/>
          <a:p>
            <a:pPr marL="0" indent="0">
              <a:buNone/>
            </a:pPr>
            <a:r>
              <a:rPr lang="en-US" dirty="0">
                <a:latin typeface="Cambria"/>
                <a:cs typeface="Cambria"/>
              </a:rPr>
              <a:t>Characterize the fundamental niche of isolates </a:t>
            </a:r>
            <a:r>
              <a:rPr lang="en-US" i="1" dirty="0">
                <a:latin typeface="Cambria"/>
                <a:cs typeface="Cambria"/>
              </a:rPr>
              <a:t>in vitro</a:t>
            </a:r>
            <a:r>
              <a:rPr lang="en-US" dirty="0">
                <a:latin typeface="Cambria"/>
                <a:cs typeface="Cambria"/>
              </a:rPr>
              <a:t> and </a:t>
            </a:r>
            <a:r>
              <a:rPr lang="en-US" i="1" dirty="0">
                <a:latin typeface="Cambria"/>
                <a:cs typeface="Cambria"/>
              </a:rPr>
              <a:t>in vivo</a:t>
            </a:r>
          </a:p>
        </p:txBody>
      </p:sp>
      <p:grpSp>
        <p:nvGrpSpPr>
          <p:cNvPr id="28" name="Group 27">
            <a:extLst>
              <a:ext uri="{FF2B5EF4-FFF2-40B4-BE49-F238E27FC236}">
                <a16:creationId xmlns:a16="http://schemas.microsoft.com/office/drawing/2014/main" xmlns="" id="{1772C0CB-42B4-4AA3-8C85-FF72F1D48BA4}"/>
              </a:ext>
            </a:extLst>
          </p:cNvPr>
          <p:cNvGrpSpPr/>
          <p:nvPr/>
        </p:nvGrpSpPr>
        <p:grpSpPr>
          <a:xfrm>
            <a:off x="913649" y="3599353"/>
            <a:ext cx="2398748" cy="1978628"/>
            <a:chOff x="8154951" y="365125"/>
            <a:chExt cx="2779749" cy="2112961"/>
          </a:xfrm>
        </p:grpSpPr>
        <p:pic>
          <p:nvPicPr>
            <p:cNvPr id="29" name="Picture 28">
              <a:extLst>
                <a:ext uri="{FF2B5EF4-FFF2-40B4-BE49-F238E27FC236}">
                  <a16:creationId xmlns:a16="http://schemas.microsoft.com/office/drawing/2014/main" xmlns="" id="{88932B50-6D14-46AC-B9EB-051541E41F5B}"/>
                </a:ext>
              </a:extLst>
            </p:cNvPr>
            <p:cNvPicPr/>
            <p:nvPr/>
          </p:nvPicPr>
          <p:blipFill rotWithShape="1">
            <a:blip r:embed="rId3" cstate="print">
              <a:extLst>
                <a:ext uri="{28A0092B-C50C-407E-A947-70E740481C1C}">
                  <a14:useLocalDpi xmlns:a14="http://schemas.microsoft.com/office/drawing/2010/main" val="0"/>
                </a:ext>
              </a:extLst>
            </a:blip>
            <a:srcRect r="51811" b="82267"/>
            <a:stretch/>
          </p:blipFill>
          <p:spPr bwMode="auto">
            <a:xfrm>
              <a:off x="8154951" y="365125"/>
              <a:ext cx="2779749" cy="1997075"/>
            </a:xfrm>
            <a:prstGeom prst="rect">
              <a:avLst/>
            </a:prstGeom>
            <a:noFill/>
          </p:spPr>
        </p:pic>
        <p:sp>
          <p:nvSpPr>
            <p:cNvPr id="30" name="Rectangle 29">
              <a:extLst>
                <a:ext uri="{FF2B5EF4-FFF2-40B4-BE49-F238E27FC236}">
                  <a16:creationId xmlns:a16="http://schemas.microsoft.com/office/drawing/2014/main" xmlns="" id="{0FEAC7A1-8895-47B8-AEF7-EB346D83CAFC}"/>
                </a:ext>
              </a:extLst>
            </p:cNvPr>
            <p:cNvSpPr/>
            <p:nvPr/>
          </p:nvSpPr>
          <p:spPr>
            <a:xfrm rot="1497626">
              <a:off x="9241748" y="2058987"/>
              <a:ext cx="952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xmlns="" id="{C96F9362-8925-425F-9C93-69AE9B7B145C}"/>
              </a:ext>
            </a:extLst>
          </p:cNvPr>
          <p:cNvPicPr/>
          <p:nvPr/>
        </p:nvPicPr>
        <p:blipFill rotWithShape="1">
          <a:blip r:embed="rId3" cstate="print">
            <a:extLst>
              <a:ext uri="{28A0092B-C50C-407E-A947-70E740481C1C}">
                <a14:useLocalDpi xmlns:a14="http://schemas.microsoft.com/office/drawing/2010/main" val="0"/>
              </a:ext>
            </a:extLst>
          </a:blip>
          <a:srcRect l="53393" b="86482"/>
          <a:stretch/>
        </p:blipFill>
        <p:spPr bwMode="auto">
          <a:xfrm>
            <a:off x="8352631" y="3222171"/>
            <a:ext cx="1728302" cy="1030642"/>
          </a:xfrm>
          <a:prstGeom prst="rect">
            <a:avLst/>
          </a:prstGeom>
          <a:noFill/>
        </p:spPr>
      </p:pic>
      <p:grpSp>
        <p:nvGrpSpPr>
          <p:cNvPr id="33" name="Group 32">
            <a:extLst>
              <a:ext uri="{FF2B5EF4-FFF2-40B4-BE49-F238E27FC236}">
                <a16:creationId xmlns:a16="http://schemas.microsoft.com/office/drawing/2014/main" xmlns="" id="{39261752-1C56-4424-B98A-3EDE01DA77D0}"/>
              </a:ext>
            </a:extLst>
          </p:cNvPr>
          <p:cNvGrpSpPr/>
          <p:nvPr/>
        </p:nvGrpSpPr>
        <p:grpSpPr>
          <a:xfrm>
            <a:off x="2893297" y="2646749"/>
            <a:ext cx="2398748" cy="1978628"/>
            <a:chOff x="8154951" y="365125"/>
            <a:chExt cx="2779749" cy="2112961"/>
          </a:xfrm>
        </p:grpSpPr>
        <p:pic>
          <p:nvPicPr>
            <p:cNvPr id="34" name="Picture 33">
              <a:extLst>
                <a:ext uri="{FF2B5EF4-FFF2-40B4-BE49-F238E27FC236}">
                  <a16:creationId xmlns:a16="http://schemas.microsoft.com/office/drawing/2014/main" xmlns="" id="{B14B96D4-944F-4820-A895-FBDFC1959CD4}"/>
                </a:ext>
              </a:extLst>
            </p:cNvPr>
            <p:cNvPicPr/>
            <p:nvPr/>
          </p:nvPicPr>
          <p:blipFill rotWithShape="1">
            <a:blip r:embed="rId3" cstate="print">
              <a:extLst>
                <a:ext uri="{28A0092B-C50C-407E-A947-70E740481C1C}">
                  <a14:useLocalDpi xmlns:a14="http://schemas.microsoft.com/office/drawing/2010/main" val="0"/>
                </a:ext>
              </a:extLst>
            </a:blip>
            <a:srcRect r="51811" b="82267"/>
            <a:stretch/>
          </p:blipFill>
          <p:spPr bwMode="auto">
            <a:xfrm>
              <a:off x="8154951" y="365125"/>
              <a:ext cx="2779749" cy="1997075"/>
            </a:xfrm>
            <a:prstGeom prst="rect">
              <a:avLst/>
            </a:prstGeom>
            <a:noFill/>
          </p:spPr>
        </p:pic>
        <p:sp>
          <p:nvSpPr>
            <p:cNvPr id="35" name="Rectangle 34">
              <a:extLst>
                <a:ext uri="{FF2B5EF4-FFF2-40B4-BE49-F238E27FC236}">
                  <a16:creationId xmlns:a16="http://schemas.microsoft.com/office/drawing/2014/main" xmlns="" id="{1511D432-1F20-4630-863B-DE60AD3E96F1}"/>
                </a:ext>
              </a:extLst>
            </p:cNvPr>
            <p:cNvSpPr/>
            <p:nvPr/>
          </p:nvSpPr>
          <p:spPr>
            <a:xfrm rot="1497626">
              <a:off x="9241748" y="2058987"/>
              <a:ext cx="952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xmlns="" id="{3CE50671-4CD7-483E-B3D8-EC661CDB27CD}"/>
              </a:ext>
            </a:extLst>
          </p:cNvPr>
          <p:cNvSpPr/>
          <p:nvPr/>
        </p:nvSpPr>
        <p:spPr>
          <a:xfrm>
            <a:off x="746070" y="4334540"/>
            <a:ext cx="2398748" cy="95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D7116C3D-9F21-4516-B870-79F66271154C}"/>
              </a:ext>
            </a:extLst>
          </p:cNvPr>
          <p:cNvSpPr/>
          <p:nvPr/>
        </p:nvSpPr>
        <p:spPr>
          <a:xfrm>
            <a:off x="2975218" y="2611328"/>
            <a:ext cx="2398748" cy="858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xmlns="" id="{D1160F6E-2AC0-401A-9937-48BBC7BA7583}"/>
              </a:ext>
            </a:extLst>
          </p:cNvPr>
          <p:cNvSpPr/>
          <p:nvPr/>
        </p:nvSpPr>
        <p:spPr>
          <a:xfrm>
            <a:off x="2911923" y="4352948"/>
            <a:ext cx="264397" cy="70265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xmlns="" id="{2C861CF2-C992-4C76-B89F-FC760103BD71}"/>
              </a:ext>
            </a:extLst>
          </p:cNvPr>
          <p:cNvSpPr/>
          <p:nvPr/>
        </p:nvSpPr>
        <p:spPr>
          <a:xfrm>
            <a:off x="8975308" y="4348860"/>
            <a:ext cx="264397" cy="70265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976DF892-9441-4425-BD57-9B3655D0A7AF}"/>
              </a:ext>
            </a:extLst>
          </p:cNvPr>
          <p:cNvPicPr/>
          <p:nvPr/>
        </p:nvPicPr>
        <p:blipFill rotWithShape="1">
          <a:blip r:embed="rId3" cstate="print">
            <a:extLst>
              <a:ext uri="{28A0092B-C50C-407E-A947-70E740481C1C}">
                <a14:useLocalDpi xmlns:a14="http://schemas.microsoft.com/office/drawing/2010/main" val="0"/>
              </a:ext>
            </a:extLst>
          </a:blip>
          <a:srcRect l="57434" t="77859"/>
          <a:stretch/>
        </p:blipFill>
        <p:spPr bwMode="auto">
          <a:xfrm>
            <a:off x="8399571" y="5133844"/>
            <a:ext cx="1361618" cy="1367640"/>
          </a:xfrm>
          <a:prstGeom prst="rect">
            <a:avLst/>
          </a:prstGeom>
          <a:noFill/>
        </p:spPr>
      </p:pic>
      <p:sp>
        <p:nvSpPr>
          <p:cNvPr id="39" name="Rectangle 38">
            <a:extLst>
              <a:ext uri="{FF2B5EF4-FFF2-40B4-BE49-F238E27FC236}">
                <a16:creationId xmlns:a16="http://schemas.microsoft.com/office/drawing/2014/main" xmlns="" id="{F6A4039D-95F5-4F97-A97D-526457448CF3}"/>
              </a:ext>
            </a:extLst>
          </p:cNvPr>
          <p:cNvSpPr/>
          <p:nvPr/>
        </p:nvSpPr>
        <p:spPr>
          <a:xfrm>
            <a:off x="8573907" y="5051515"/>
            <a:ext cx="925679" cy="15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Content Placeholder 4">
            <a:extLst>
              <a:ext uri="{FF2B5EF4-FFF2-40B4-BE49-F238E27FC236}">
                <a16:creationId xmlns:a16="http://schemas.microsoft.com/office/drawing/2014/main" xmlns="" id="{E7CD3884-FC79-45E4-92F4-D0C465EF8A17}"/>
              </a:ext>
            </a:extLst>
          </p:cNvPr>
          <p:cNvPicPr>
            <a:picLocks noChangeAspect="1"/>
          </p:cNvPicPr>
          <p:nvPr/>
        </p:nvPicPr>
        <p:blipFill rotWithShape="1">
          <a:blip r:embed="rId4">
            <a:extLst>
              <a:ext uri="{28A0092B-C50C-407E-A947-70E740481C1C}">
                <a14:useLocalDpi xmlns:a14="http://schemas.microsoft.com/office/drawing/2010/main" val="0"/>
              </a:ext>
            </a:extLst>
          </a:blip>
          <a:srcRect l="29545" t="6863" r="49525" b="13498"/>
          <a:stretch/>
        </p:blipFill>
        <p:spPr>
          <a:xfrm>
            <a:off x="574638" y="5435080"/>
            <a:ext cx="1622674" cy="1024141"/>
          </a:xfrm>
          <a:prstGeom prst="rect">
            <a:avLst/>
          </a:prstGeom>
        </p:spPr>
      </p:pic>
      <p:pic>
        <p:nvPicPr>
          <p:cNvPr id="41" name="Content Placeholder 4">
            <a:extLst>
              <a:ext uri="{FF2B5EF4-FFF2-40B4-BE49-F238E27FC236}">
                <a16:creationId xmlns:a16="http://schemas.microsoft.com/office/drawing/2014/main" xmlns="" id="{1F8E2E6B-B024-4846-8791-E990A6D512C5}"/>
              </a:ext>
            </a:extLst>
          </p:cNvPr>
          <p:cNvPicPr>
            <a:picLocks noChangeAspect="1"/>
          </p:cNvPicPr>
          <p:nvPr/>
        </p:nvPicPr>
        <p:blipFill rotWithShape="1">
          <a:blip r:embed="rId5">
            <a:extLst>
              <a:ext uri="{28A0092B-C50C-407E-A947-70E740481C1C}">
                <a14:useLocalDpi xmlns:a14="http://schemas.microsoft.com/office/drawing/2010/main" val="0"/>
              </a:ext>
            </a:extLst>
          </a:blip>
          <a:srcRect l="20715" t="5373" r="51762" b="59689"/>
          <a:stretch/>
        </p:blipFill>
        <p:spPr>
          <a:xfrm>
            <a:off x="2200802" y="5388465"/>
            <a:ext cx="1828532" cy="1146071"/>
          </a:xfrm>
          <a:prstGeom prst="rect">
            <a:avLst/>
          </a:prstGeom>
        </p:spPr>
      </p:pic>
      <p:pic>
        <p:nvPicPr>
          <p:cNvPr id="72" name="Content Placeholder 4">
            <a:extLst>
              <a:ext uri="{FF2B5EF4-FFF2-40B4-BE49-F238E27FC236}">
                <a16:creationId xmlns:a16="http://schemas.microsoft.com/office/drawing/2014/main" xmlns="" id="{50552354-A014-4466-829F-F8AD4BF24E11}"/>
              </a:ext>
            </a:extLst>
          </p:cNvPr>
          <p:cNvPicPr>
            <a:picLocks noChangeAspect="1"/>
          </p:cNvPicPr>
          <p:nvPr/>
        </p:nvPicPr>
        <p:blipFill rotWithShape="1">
          <a:blip r:embed="rId5">
            <a:extLst>
              <a:ext uri="{28A0092B-C50C-407E-A947-70E740481C1C}">
                <a14:useLocalDpi xmlns:a14="http://schemas.microsoft.com/office/drawing/2010/main" val="0"/>
              </a:ext>
            </a:extLst>
          </a:blip>
          <a:srcRect l="20483" t="64850" r="56214" b="3623"/>
          <a:stretch/>
        </p:blipFill>
        <p:spPr>
          <a:xfrm>
            <a:off x="4023436" y="5393227"/>
            <a:ext cx="1698865" cy="1134782"/>
          </a:xfrm>
          <a:prstGeom prst="rect">
            <a:avLst/>
          </a:prstGeom>
        </p:spPr>
      </p:pic>
      <p:pic>
        <p:nvPicPr>
          <p:cNvPr id="73" name="Content Placeholder 4">
            <a:extLst>
              <a:ext uri="{FF2B5EF4-FFF2-40B4-BE49-F238E27FC236}">
                <a16:creationId xmlns:a16="http://schemas.microsoft.com/office/drawing/2014/main" xmlns="" id="{D8DCCA4D-42B5-4957-B70C-5C0E2715DC88}"/>
              </a:ext>
            </a:extLst>
          </p:cNvPr>
          <p:cNvPicPr>
            <a:picLocks noChangeAspect="1"/>
          </p:cNvPicPr>
          <p:nvPr/>
        </p:nvPicPr>
        <p:blipFill rotWithShape="1">
          <a:blip r:embed="rId5">
            <a:extLst>
              <a:ext uri="{28A0092B-C50C-407E-A947-70E740481C1C}">
                <a14:useLocalDpi xmlns:a14="http://schemas.microsoft.com/office/drawing/2010/main" val="0"/>
              </a:ext>
            </a:extLst>
          </a:blip>
          <a:srcRect l="20483" t="64850" r="56214" b="3623"/>
          <a:stretch/>
        </p:blipFill>
        <p:spPr>
          <a:xfrm>
            <a:off x="6619431" y="5258069"/>
            <a:ext cx="1803776" cy="1204859"/>
          </a:xfrm>
          <a:prstGeom prst="rect">
            <a:avLst/>
          </a:prstGeom>
        </p:spPr>
      </p:pic>
      <p:pic>
        <p:nvPicPr>
          <p:cNvPr id="74" name="Content Placeholder 4">
            <a:extLst>
              <a:ext uri="{FF2B5EF4-FFF2-40B4-BE49-F238E27FC236}">
                <a16:creationId xmlns:a16="http://schemas.microsoft.com/office/drawing/2014/main" xmlns="" id="{1F7B3182-936C-4892-81BB-582EDED8D2A3}"/>
              </a:ext>
            </a:extLst>
          </p:cNvPr>
          <p:cNvPicPr>
            <a:picLocks noChangeAspect="1"/>
          </p:cNvPicPr>
          <p:nvPr/>
        </p:nvPicPr>
        <p:blipFill rotWithShape="1">
          <a:blip r:embed="rId5">
            <a:extLst>
              <a:ext uri="{28A0092B-C50C-407E-A947-70E740481C1C}">
                <a14:useLocalDpi xmlns:a14="http://schemas.microsoft.com/office/drawing/2010/main" val="0"/>
              </a:ext>
            </a:extLst>
          </a:blip>
          <a:srcRect l="20715" t="5373" r="51762" b="59689"/>
          <a:stretch/>
        </p:blipFill>
        <p:spPr>
          <a:xfrm>
            <a:off x="9743257" y="5266256"/>
            <a:ext cx="1909264" cy="1196672"/>
          </a:xfrm>
          <a:prstGeom prst="rect">
            <a:avLst/>
          </a:prstGeom>
        </p:spPr>
      </p:pic>
      <p:pic>
        <p:nvPicPr>
          <p:cNvPr id="75" name="Graphic 74">
            <a:extLst>
              <a:ext uri="{FF2B5EF4-FFF2-40B4-BE49-F238E27FC236}">
                <a16:creationId xmlns:a16="http://schemas.microsoft.com/office/drawing/2014/main" xmlns="" id="{5ADFB754-ABC0-482F-8BBD-60B0A7C4D28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17037" y="5618386"/>
            <a:ext cx="142114" cy="142114"/>
          </a:xfrm>
          <a:prstGeom prst="rect">
            <a:avLst/>
          </a:prstGeom>
        </p:spPr>
      </p:pic>
      <p:pic>
        <p:nvPicPr>
          <p:cNvPr id="76" name="Graphic 75">
            <a:extLst>
              <a:ext uri="{FF2B5EF4-FFF2-40B4-BE49-F238E27FC236}">
                <a16:creationId xmlns:a16="http://schemas.microsoft.com/office/drawing/2014/main" xmlns="" id="{9405E7D5-C563-4391-9AE5-3550B823203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75360" y="5880776"/>
            <a:ext cx="142114" cy="142114"/>
          </a:xfrm>
          <a:prstGeom prst="rect">
            <a:avLst/>
          </a:prstGeom>
        </p:spPr>
      </p:pic>
      <p:pic>
        <p:nvPicPr>
          <p:cNvPr id="77" name="Graphic 76">
            <a:extLst>
              <a:ext uri="{FF2B5EF4-FFF2-40B4-BE49-F238E27FC236}">
                <a16:creationId xmlns:a16="http://schemas.microsoft.com/office/drawing/2014/main" xmlns="" id="{01CA3435-1410-4EDB-8776-4F00A4E7177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549274" y="5876094"/>
            <a:ext cx="142114" cy="142114"/>
          </a:xfrm>
          <a:prstGeom prst="rect">
            <a:avLst/>
          </a:prstGeom>
        </p:spPr>
      </p:pic>
      <p:pic>
        <p:nvPicPr>
          <p:cNvPr id="78" name="Graphic 77">
            <a:extLst>
              <a:ext uri="{FF2B5EF4-FFF2-40B4-BE49-F238E27FC236}">
                <a16:creationId xmlns:a16="http://schemas.microsoft.com/office/drawing/2014/main" xmlns="" id="{222DC3D1-DF0E-4A12-B213-7E61D290AEB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582741" y="5618386"/>
            <a:ext cx="142114" cy="142114"/>
          </a:xfrm>
          <a:prstGeom prst="rect">
            <a:avLst/>
          </a:prstGeom>
        </p:spPr>
      </p:pic>
      <p:pic>
        <p:nvPicPr>
          <p:cNvPr id="79" name="Graphic 78">
            <a:extLst>
              <a:ext uri="{FF2B5EF4-FFF2-40B4-BE49-F238E27FC236}">
                <a16:creationId xmlns:a16="http://schemas.microsoft.com/office/drawing/2014/main" xmlns="" id="{1762F08F-E92B-408C-A583-F8681715116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797212" y="6170876"/>
            <a:ext cx="142114" cy="142114"/>
          </a:xfrm>
          <a:prstGeom prst="rect">
            <a:avLst/>
          </a:prstGeom>
        </p:spPr>
      </p:pic>
      <p:pic>
        <p:nvPicPr>
          <p:cNvPr id="80" name="Graphic 79">
            <a:extLst>
              <a:ext uri="{FF2B5EF4-FFF2-40B4-BE49-F238E27FC236}">
                <a16:creationId xmlns:a16="http://schemas.microsoft.com/office/drawing/2014/main" xmlns="" id="{B60C3912-D349-452B-AA20-FE5BFEAC4F1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800138" y="5879800"/>
            <a:ext cx="142114" cy="142114"/>
          </a:xfrm>
          <a:prstGeom prst="rect">
            <a:avLst/>
          </a:prstGeom>
        </p:spPr>
      </p:pic>
      <p:pic>
        <p:nvPicPr>
          <p:cNvPr id="81" name="Graphic 80">
            <a:extLst>
              <a:ext uri="{FF2B5EF4-FFF2-40B4-BE49-F238E27FC236}">
                <a16:creationId xmlns:a16="http://schemas.microsoft.com/office/drawing/2014/main" xmlns="" id="{46DD93CB-24A6-41B8-8DF0-48E969A9E6D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675360" y="6170912"/>
            <a:ext cx="142114" cy="142114"/>
          </a:xfrm>
          <a:prstGeom prst="rect">
            <a:avLst/>
          </a:prstGeom>
        </p:spPr>
      </p:pic>
    </p:spTree>
    <p:extLst>
      <p:ext uri="{BB962C8B-B14F-4D97-AF65-F5344CB8AC3E}">
        <p14:creationId xmlns:p14="http://schemas.microsoft.com/office/powerpoint/2010/main" val="1686369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11178</TotalTime>
  <Words>1702</Words>
  <Application>Microsoft Macintosh PowerPoint</Application>
  <PresentationFormat>Custom</PresentationFormat>
  <Paragraphs>171</Paragraphs>
  <Slides>22</Slides>
  <Notes>21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Calibri</vt:lpstr>
      <vt:lpstr>Calibri Light</vt:lpstr>
      <vt:lpstr>Cambria</vt:lpstr>
      <vt:lpstr>Century</vt:lpstr>
      <vt:lpstr>Office Theme</vt:lpstr>
      <vt:lpstr>Microsoft Excel Sheet</vt:lpstr>
      <vt:lpstr>Bridging the gap between single-strain and community-level plant-microbiome chemical interactions</vt:lpstr>
      <vt:lpstr>PowerPoint Presentation</vt:lpstr>
      <vt:lpstr>PowerPoint Presentation</vt:lpstr>
      <vt:lpstr>PowerPoint Presentation</vt:lpstr>
      <vt:lpstr>PowerPoint Presentation</vt:lpstr>
      <vt:lpstr>Roots niches are chemically distinct, and microorganisms are sensitive to differences</vt:lpstr>
      <vt:lpstr>Roots niches are chemically distinct, and microorganisms are sensitive to differences</vt:lpstr>
      <vt:lpstr>Does chemotaxis to specific root niches influence bulk microbiome assembly?   </vt:lpstr>
      <vt:lpstr>Our approach</vt:lpstr>
      <vt:lpstr>Characterize the fundamental niche of isolates in vitro and in vivo </vt:lpstr>
      <vt:lpstr>Fluorescent dyes for live staining cells</vt:lpstr>
      <vt:lpstr>PowerPoint Presentation</vt:lpstr>
      <vt:lpstr>PowerPoint Presentation</vt:lpstr>
      <vt:lpstr>Bulk seedling colonization</vt:lpstr>
      <vt:lpstr>Bulk seedling colonization</vt:lpstr>
      <vt:lpstr>PowerPoint Presentation</vt:lpstr>
      <vt:lpstr>Biolog Plates</vt:lpstr>
      <vt:lpstr>Predicted carbon utilization</vt:lpstr>
      <vt:lpstr>dbCAN Profile clustering</vt:lpstr>
      <vt:lpstr>Future Baseline Work</vt:lpstr>
      <vt:lpstr>Our approach</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spatially discrete micro-niches in root microbiome assembly</dc:title>
  <dc:creator>Bridget O'Banion</dc:creator>
  <cp:lastModifiedBy>Sarah Werner</cp:lastModifiedBy>
  <cp:revision>11</cp:revision>
  <dcterms:created xsi:type="dcterms:W3CDTF">2019-10-21T15:38:38Z</dcterms:created>
  <dcterms:modified xsi:type="dcterms:W3CDTF">2019-11-08T17:53:44Z</dcterms:modified>
</cp:coreProperties>
</file>